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80264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93388"/>
            <a:ext cx="8636000" cy="17204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8293"/>
            <a:ext cx="7112000" cy="205119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1430"/>
            <a:ext cx="2286000" cy="684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1430"/>
            <a:ext cx="6688667" cy="684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57707"/>
            <a:ext cx="8636000" cy="159413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401932"/>
            <a:ext cx="8636000" cy="17557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6651"/>
            <a:ext cx="4489098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5409"/>
            <a:ext cx="4489098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6651"/>
            <a:ext cx="4490861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5409"/>
            <a:ext cx="4490861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570"/>
            <a:ext cx="3342570" cy="136002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571"/>
            <a:ext cx="5679722" cy="68503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9600"/>
            <a:ext cx="3342570" cy="54902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18480"/>
            <a:ext cx="6096000" cy="66329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7174"/>
            <a:ext cx="6096000" cy="48158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81773"/>
            <a:ext cx="6096000" cy="9419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1428"/>
            <a:ext cx="9144000" cy="133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72828"/>
            <a:ext cx="9144000" cy="529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E51B34-F599-4EBE-8A54-69212594A52E}" type="datetimeFigureOut">
              <a:rPr lang="en-US" smtClean="0"/>
              <a:t>12/13/2013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39286"/>
            <a:ext cx="3217333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6C23C-3654-4CED-9ED4-C6FC191D03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747730" y="565466"/>
            <a:ext cx="4285100" cy="1994743"/>
            <a:chOff x="1747730" y="565466"/>
            <a:chExt cx="4285100" cy="1994743"/>
          </a:xfrm>
        </p:grpSpPr>
        <p:sp>
          <p:nvSpPr>
            <p:cNvPr id="2" name="Freeform 1"/>
            <p:cNvSpPr/>
            <p:nvPr/>
          </p:nvSpPr>
          <p:spPr>
            <a:xfrm>
              <a:off x="1747730" y="617064"/>
              <a:ext cx="396019" cy="614388"/>
            </a:xfrm>
            <a:custGeom>
              <a:avLst/>
              <a:gdLst/>
              <a:ahLst/>
              <a:cxnLst/>
              <a:rect l="0" t="0" r="0" b="0"/>
              <a:pathLst>
                <a:path w="396019" h="614388">
                  <a:moveTo>
                    <a:pt x="336912" y="25174"/>
                  </a:moveTo>
                  <a:lnTo>
                    <a:pt x="320144" y="19585"/>
                  </a:lnTo>
                  <a:lnTo>
                    <a:pt x="302554" y="19960"/>
                  </a:lnTo>
                  <a:lnTo>
                    <a:pt x="281867" y="21687"/>
                  </a:lnTo>
                  <a:lnTo>
                    <a:pt x="230459" y="16383"/>
                  </a:lnTo>
                  <a:lnTo>
                    <a:pt x="175244" y="14989"/>
                  </a:lnTo>
                  <a:lnTo>
                    <a:pt x="120447" y="13543"/>
                  </a:lnTo>
                  <a:lnTo>
                    <a:pt x="63781" y="0"/>
                  </a:lnTo>
                  <a:lnTo>
                    <a:pt x="54219" y="203"/>
                  </a:lnTo>
                  <a:lnTo>
                    <a:pt x="37356" y="6667"/>
                  </a:lnTo>
                  <a:lnTo>
                    <a:pt x="31923" y="15175"/>
                  </a:lnTo>
                  <a:lnTo>
                    <a:pt x="25886" y="40227"/>
                  </a:lnTo>
                  <a:lnTo>
                    <a:pt x="29247" y="95564"/>
                  </a:lnTo>
                  <a:lnTo>
                    <a:pt x="34243" y="148436"/>
                  </a:lnTo>
                  <a:lnTo>
                    <a:pt x="46149" y="198611"/>
                  </a:lnTo>
                  <a:lnTo>
                    <a:pt x="58595" y="260818"/>
                  </a:lnTo>
                  <a:lnTo>
                    <a:pt x="62267" y="319379"/>
                  </a:lnTo>
                  <a:lnTo>
                    <a:pt x="62569" y="333614"/>
                  </a:lnTo>
                  <a:lnTo>
                    <a:pt x="63939" y="338426"/>
                  </a:lnTo>
                  <a:lnTo>
                    <a:pt x="66023" y="336954"/>
                  </a:lnTo>
                  <a:lnTo>
                    <a:pt x="83362" y="306559"/>
                  </a:lnTo>
                  <a:lnTo>
                    <a:pt x="99051" y="293343"/>
                  </a:lnTo>
                  <a:lnTo>
                    <a:pt x="156210" y="259431"/>
                  </a:lnTo>
                  <a:lnTo>
                    <a:pt x="184071" y="253291"/>
                  </a:lnTo>
                  <a:lnTo>
                    <a:pt x="230552" y="258880"/>
                  </a:lnTo>
                  <a:lnTo>
                    <a:pt x="262894" y="271065"/>
                  </a:lnTo>
                  <a:lnTo>
                    <a:pt x="326356" y="309771"/>
                  </a:lnTo>
                  <a:lnTo>
                    <a:pt x="346258" y="324797"/>
                  </a:lnTo>
                  <a:lnTo>
                    <a:pt x="378099" y="366158"/>
                  </a:lnTo>
                  <a:lnTo>
                    <a:pt x="390312" y="394312"/>
                  </a:lnTo>
                  <a:lnTo>
                    <a:pt x="396018" y="447283"/>
                  </a:lnTo>
                  <a:lnTo>
                    <a:pt x="388058" y="505170"/>
                  </a:lnTo>
                  <a:lnTo>
                    <a:pt x="375463" y="539792"/>
                  </a:lnTo>
                  <a:lnTo>
                    <a:pt x="362235" y="560389"/>
                  </a:lnTo>
                  <a:lnTo>
                    <a:pt x="315030" y="600041"/>
                  </a:lnTo>
                  <a:lnTo>
                    <a:pt x="291312" y="608224"/>
                  </a:lnTo>
                  <a:lnTo>
                    <a:pt x="232368" y="613477"/>
                  </a:lnTo>
                  <a:lnTo>
                    <a:pt x="181674" y="614387"/>
                  </a:lnTo>
                  <a:lnTo>
                    <a:pt x="120548" y="605119"/>
                  </a:lnTo>
                  <a:lnTo>
                    <a:pt x="66533" y="585091"/>
                  </a:lnTo>
                  <a:lnTo>
                    <a:pt x="9654" y="557081"/>
                  </a:lnTo>
                  <a:lnTo>
                    <a:pt x="0" y="551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74155" y="1221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74197" y="638875"/>
              <a:ext cx="515897" cy="545034"/>
            </a:xfrm>
            <a:custGeom>
              <a:avLst/>
              <a:gdLst/>
              <a:ahLst/>
              <a:cxnLst/>
              <a:rect l="0" t="0" r="0" b="0"/>
              <a:pathLst>
                <a:path w="515897" h="545034">
                  <a:moveTo>
                    <a:pt x="0" y="98119"/>
                  </a:moveTo>
                  <a:lnTo>
                    <a:pt x="9575" y="74073"/>
                  </a:lnTo>
                  <a:lnTo>
                    <a:pt x="59898" y="17421"/>
                  </a:lnTo>
                  <a:lnTo>
                    <a:pt x="86377" y="1939"/>
                  </a:lnTo>
                  <a:lnTo>
                    <a:pt x="109360" y="0"/>
                  </a:lnTo>
                  <a:lnTo>
                    <a:pt x="134002" y="4208"/>
                  </a:lnTo>
                  <a:lnTo>
                    <a:pt x="167606" y="20901"/>
                  </a:lnTo>
                  <a:lnTo>
                    <a:pt x="197450" y="47554"/>
                  </a:lnTo>
                  <a:lnTo>
                    <a:pt x="234520" y="103982"/>
                  </a:lnTo>
                  <a:lnTo>
                    <a:pt x="264737" y="153350"/>
                  </a:lnTo>
                  <a:lnTo>
                    <a:pt x="279132" y="207291"/>
                  </a:lnTo>
                  <a:lnTo>
                    <a:pt x="289636" y="266557"/>
                  </a:lnTo>
                  <a:lnTo>
                    <a:pt x="292098" y="321682"/>
                  </a:lnTo>
                  <a:lnTo>
                    <a:pt x="285939" y="372720"/>
                  </a:lnTo>
                  <a:lnTo>
                    <a:pt x="270257" y="428832"/>
                  </a:lnTo>
                  <a:lnTo>
                    <a:pt x="239387" y="489959"/>
                  </a:lnTo>
                  <a:lnTo>
                    <a:pt x="209749" y="527345"/>
                  </a:lnTo>
                  <a:lnTo>
                    <a:pt x="182909" y="540400"/>
                  </a:lnTo>
                  <a:lnTo>
                    <a:pt x="153822" y="545033"/>
                  </a:lnTo>
                  <a:lnTo>
                    <a:pt x="129196" y="543192"/>
                  </a:lnTo>
                  <a:lnTo>
                    <a:pt x="95602" y="529990"/>
                  </a:lnTo>
                  <a:lnTo>
                    <a:pt x="69010" y="505671"/>
                  </a:lnTo>
                  <a:lnTo>
                    <a:pt x="59917" y="476955"/>
                  </a:lnTo>
                  <a:lnTo>
                    <a:pt x="58215" y="444306"/>
                  </a:lnTo>
                  <a:lnTo>
                    <a:pt x="65258" y="418096"/>
                  </a:lnTo>
                  <a:lnTo>
                    <a:pt x="82376" y="389199"/>
                  </a:lnTo>
                  <a:lnTo>
                    <a:pt x="98613" y="376447"/>
                  </a:lnTo>
                  <a:lnTo>
                    <a:pt x="107856" y="371409"/>
                  </a:lnTo>
                  <a:lnTo>
                    <a:pt x="133723" y="368930"/>
                  </a:lnTo>
                  <a:lnTo>
                    <a:pt x="181171" y="377231"/>
                  </a:lnTo>
                  <a:lnTo>
                    <a:pt x="244017" y="400997"/>
                  </a:lnTo>
                  <a:lnTo>
                    <a:pt x="292879" y="426897"/>
                  </a:lnTo>
                  <a:lnTo>
                    <a:pt x="353387" y="457514"/>
                  </a:lnTo>
                  <a:lnTo>
                    <a:pt x="410399" y="479160"/>
                  </a:lnTo>
                  <a:lnTo>
                    <a:pt x="438593" y="489739"/>
                  </a:lnTo>
                  <a:lnTo>
                    <a:pt x="478433" y="494525"/>
                  </a:lnTo>
                  <a:lnTo>
                    <a:pt x="515896" y="487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63834" y="90545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90"/>
                  </a:lnTo>
                  <a:lnTo>
                    <a:pt x="1215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44323" y="565466"/>
              <a:ext cx="503906" cy="719011"/>
            </a:xfrm>
            <a:custGeom>
              <a:avLst/>
              <a:gdLst/>
              <a:ahLst/>
              <a:cxnLst/>
              <a:rect l="0" t="0" r="0" b="0"/>
              <a:pathLst>
                <a:path w="503906" h="719011">
                  <a:moveTo>
                    <a:pt x="9065" y="634782"/>
                  </a:moveTo>
                  <a:lnTo>
                    <a:pt x="3476" y="651550"/>
                  </a:lnTo>
                  <a:lnTo>
                    <a:pt x="1830" y="651810"/>
                  </a:lnTo>
                  <a:lnTo>
                    <a:pt x="0" y="639620"/>
                  </a:lnTo>
                  <a:lnTo>
                    <a:pt x="10182" y="577347"/>
                  </a:lnTo>
                  <a:lnTo>
                    <a:pt x="19925" y="524958"/>
                  </a:lnTo>
                  <a:lnTo>
                    <a:pt x="30220" y="474340"/>
                  </a:lnTo>
                  <a:lnTo>
                    <a:pt x="38590" y="420206"/>
                  </a:lnTo>
                  <a:lnTo>
                    <a:pt x="47479" y="370519"/>
                  </a:lnTo>
                  <a:lnTo>
                    <a:pt x="53568" y="313044"/>
                  </a:lnTo>
                  <a:lnTo>
                    <a:pt x="62416" y="265711"/>
                  </a:lnTo>
                  <a:lnTo>
                    <a:pt x="72446" y="202944"/>
                  </a:lnTo>
                  <a:lnTo>
                    <a:pt x="79707" y="143012"/>
                  </a:lnTo>
                  <a:lnTo>
                    <a:pt x="81859" y="91329"/>
                  </a:lnTo>
                  <a:lnTo>
                    <a:pt x="82161" y="75948"/>
                  </a:lnTo>
                  <a:lnTo>
                    <a:pt x="84702" y="68034"/>
                  </a:lnTo>
                  <a:lnTo>
                    <a:pt x="88735" y="65098"/>
                  </a:lnTo>
                  <a:lnTo>
                    <a:pt x="93764" y="65479"/>
                  </a:lnTo>
                  <a:lnTo>
                    <a:pt x="97117" y="71583"/>
                  </a:lnTo>
                  <a:lnTo>
                    <a:pt x="108528" y="133858"/>
                  </a:lnTo>
                  <a:lnTo>
                    <a:pt x="128841" y="190430"/>
                  </a:lnTo>
                  <a:lnTo>
                    <a:pt x="145332" y="250478"/>
                  </a:lnTo>
                  <a:lnTo>
                    <a:pt x="155026" y="274467"/>
                  </a:lnTo>
                  <a:lnTo>
                    <a:pt x="171033" y="296828"/>
                  </a:lnTo>
                  <a:lnTo>
                    <a:pt x="189845" y="312225"/>
                  </a:lnTo>
                  <a:lnTo>
                    <a:pt x="199775" y="317968"/>
                  </a:lnTo>
                  <a:lnTo>
                    <a:pt x="209905" y="318288"/>
                  </a:lnTo>
                  <a:lnTo>
                    <a:pt x="230518" y="309285"/>
                  </a:lnTo>
                  <a:lnTo>
                    <a:pt x="271178" y="274909"/>
                  </a:lnTo>
                  <a:lnTo>
                    <a:pt x="315864" y="218331"/>
                  </a:lnTo>
                  <a:lnTo>
                    <a:pt x="353973" y="156472"/>
                  </a:lnTo>
                  <a:lnTo>
                    <a:pt x="372860" y="102350"/>
                  </a:lnTo>
                  <a:lnTo>
                    <a:pt x="387856" y="48506"/>
                  </a:lnTo>
                  <a:lnTo>
                    <a:pt x="407672" y="3728"/>
                  </a:lnTo>
                  <a:lnTo>
                    <a:pt x="410503" y="0"/>
                  </a:lnTo>
                  <a:lnTo>
                    <a:pt x="411222" y="1024"/>
                  </a:lnTo>
                  <a:lnTo>
                    <a:pt x="408251" y="49076"/>
                  </a:lnTo>
                  <a:lnTo>
                    <a:pt x="401993" y="110160"/>
                  </a:lnTo>
                  <a:lnTo>
                    <a:pt x="400119" y="156342"/>
                  </a:lnTo>
                  <a:lnTo>
                    <a:pt x="399064" y="211612"/>
                  </a:lnTo>
                  <a:lnTo>
                    <a:pt x="398751" y="263214"/>
                  </a:lnTo>
                  <a:lnTo>
                    <a:pt x="398646" y="325816"/>
                  </a:lnTo>
                  <a:lnTo>
                    <a:pt x="401744" y="387055"/>
                  </a:lnTo>
                  <a:lnTo>
                    <a:pt x="407686" y="444819"/>
                  </a:lnTo>
                  <a:lnTo>
                    <a:pt x="417265" y="504149"/>
                  </a:lnTo>
                  <a:lnTo>
                    <a:pt x="430422" y="560928"/>
                  </a:lnTo>
                  <a:lnTo>
                    <a:pt x="440798" y="609390"/>
                  </a:lnTo>
                  <a:lnTo>
                    <a:pt x="454401" y="665083"/>
                  </a:lnTo>
                  <a:lnTo>
                    <a:pt x="460373" y="683059"/>
                  </a:lnTo>
                  <a:lnTo>
                    <a:pt x="467865" y="695043"/>
                  </a:lnTo>
                  <a:lnTo>
                    <a:pt x="476369" y="703032"/>
                  </a:lnTo>
                  <a:lnTo>
                    <a:pt x="503905" y="719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11513" y="1000207"/>
              <a:ext cx="157814" cy="274359"/>
            </a:xfrm>
            <a:custGeom>
              <a:avLst/>
              <a:gdLst/>
              <a:ahLst/>
              <a:cxnLst/>
              <a:rect l="0" t="0" r="0" b="0"/>
              <a:pathLst>
                <a:path w="157814" h="274359">
                  <a:moveTo>
                    <a:pt x="20942" y="21057"/>
                  </a:moveTo>
                  <a:lnTo>
                    <a:pt x="9764" y="32235"/>
                  </a:lnTo>
                  <a:lnTo>
                    <a:pt x="4276" y="50202"/>
                  </a:lnTo>
                  <a:lnTo>
                    <a:pt x="464" y="113369"/>
                  </a:lnTo>
                  <a:lnTo>
                    <a:pt x="0" y="168666"/>
                  </a:lnTo>
                  <a:lnTo>
                    <a:pt x="5497" y="219060"/>
                  </a:lnTo>
                  <a:lnTo>
                    <a:pt x="14546" y="252080"/>
                  </a:lnTo>
                  <a:lnTo>
                    <a:pt x="20188" y="260470"/>
                  </a:lnTo>
                  <a:lnTo>
                    <a:pt x="35815" y="272912"/>
                  </a:lnTo>
                  <a:lnTo>
                    <a:pt x="44895" y="274358"/>
                  </a:lnTo>
                  <a:lnTo>
                    <a:pt x="64344" y="269726"/>
                  </a:lnTo>
                  <a:lnTo>
                    <a:pt x="89434" y="253964"/>
                  </a:lnTo>
                  <a:lnTo>
                    <a:pt x="111687" y="228886"/>
                  </a:lnTo>
                  <a:lnTo>
                    <a:pt x="131761" y="187802"/>
                  </a:lnTo>
                  <a:lnTo>
                    <a:pt x="150599" y="127734"/>
                  </a:lnTo>
                  <a:lnTo>
                    <a:pt x="156388" y="74928"/>
                  </a:lnTo>
                  <a:lnTo>
                    <a:pt x="157532" y="21863"/>
                  </a:lnTo>
                  <a:lnTo>
                    <a:pt x="157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98961" y="621181"/>
              <a:ext cx="34359" cy="726467"/>
            </a:xfrm>
            <a:custGeom>
              <a:avLst/>
              <a:gdLst/>
              <a:ahLst/>
              <a:cxnLst/>
              <a:rect l="0" t="0" r="0" b="0"/>
              <a:pathLst>
                <a:path w="34359" h="72646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5" y="143636"/>
                  </a:lnTo>
                  <a:lnTo>
                    <a:pt x="16183" y="205135"/>
                  </a:lnTo>
                  <a:lnTo>
                    <a:pt x="17296" y="268491"/>
                  </a:lnTo>
                  <a:lnTo>
                    <a:pt x="23214" y="324178"/>
                  </a:lnTo>
                  <a:lnTo>
                    <a:pt x="27289" y="384916"/>
                  </a:lnTo>
                  <a:lnTo>
                    <a:pt x="28094" y="441974"/>
                  </a:lnTo>
                  <a:lnTo>
                    <a:pt x="28253" y="503894"/>
                  </a:lnTo>
                  <a:lnTo>
                    <a:pt x="28281" y="566282"/>
                  </a:lnTo>
                  <a:lnTo>
                    <a:pt x="28287" y="609650"/>
                  </a:lnTo>
                  <a:lnTo>
                    <a:pt x="31410" y="664168"/>
                  </a:lnTo>
                  <a:lnTo>
                    <a:pt x="34358" y="689419"/>
                  </a:lnTo>
                  <a:lnTo>
                    <a:pt x="28292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37043" y="652766"/>
              <a:ext cx="27123" cy="663297"/>
            </a:xfrm>
            <a:custGeom>
              <a:avLst/>
              <a:gdLst/>
              <a:ahLst/>
              <a:cxnLst/>
              <a:rect l="0" t="0" r="0" b="0"/>
              <a:pathLst>
                <a:path w="27123" h="663297">
                  <a:moveTo>
                    <a:pt x="6066" y="0"/>
                  </a:moveTo>
                  <a:lnTo>
                    <a:pt x="0" y="58839"/>
                  </a:lnTo>
                  <a:lnTo>
                    <a:pt x="2590" y="102580"/>
                  </a:lnTo>
                  <a:lnTo>
                    <a:pt x="5036" y="162065"/>
                  </a:lnTo>
                  <a:lnTo>
                    <a:pt x="5608" y="208120"/>
                  </a:lnTo>
                  <a:lnTo>
                    <a:pt x="7032" y="255105"/>
                  </a:lnTo>
                  <a:lnTo>
                    <a:pt x="13241" y="309034"/>
                  </a:lnTo>
                  <a:lnTo>
                    <a:pt x="15601" y="360367"/>
                  </a:lnTo>
                  <a:lnTo>
                    <a:pt x="16398" y="420228"/>
                  </a:lnTo>
                  <a:lnTo>
                    <a:pt x="16555" y="477112"/>
                  </a:lnTo>
                  <a:lnTo>
                    <a:pt x="24922" y="539125"/>
                  </a:lnTo>
                  <a:lnTo>
                    <a:pt x="26688" y="599124"/>
                  </a:lnTo>
                  <a:lnTo>
                    <a:pt x="26929" y="626586"/>
                  </a:lnTo>
                  <a:lnTo>
                    <a:pt x="27122" y="663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32538" y="947564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87981" y="0"/>
                  </a:lnTo>
                  <a:lnTo>
                    <a:pt x="240136" y="3120"/>
                  </a:lnTo>
                  <a:lnTo>
                    <a:pt x="182745" y="14654"/>
                  </a:lnTo>
                  <a:lnTo>
                    <a:pt x="131746" y="24749"/>
                  </a:lnTo>
                  <a:lnTo>
                    <a:pt x="72182" y="35149"/>
                  </a:lnTo>
                  <a:lnTo>
                    <a:pt x="11932" y="578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85264" y="1063378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31586" y="0"/>
                  </a:moveTo>
                  <a:lnTo>
                    <a:pt x="23252" y="37478"/>
                  </a:lnTo>
                  <a:lnTo>
                    <a:pt x="14111" y="96485"/>
                  </a:lnTo>
                  <a:lnTo>
                    <a:pt x="11236" y="156536"/>
                  </a:lnTo>
                  <a:lnTo>
                    <a:pt x="10669" y="21939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06321" y="91597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85306" y="1028882"/>
              <a:ext cx="225240" cy="579413"/>
            </a:xfrm>
            <a:custGeom>
              <a:avLst/>
              <a:gdLst/>
              <a:ahLst/>
              <a:cxnLst/>
              <a:rect l="0" t="0" r="0" b="0"/>
              <a:pathLst>
                <a:path w="225240" h="579413">
                  <a:moveTo>
                    <a:pt x="0" y="192423"/>
                  </a:moveTo>
                  <a:lnTo>
                    <a:pt x="0" y="246568"/>
                  </a:lnTo>
                  <a:lnTo>
                    <a:pt x="0" y="293864"/>
                  </a:lnTo>
                  <a:lnTo>
                    <a:pt x="5589" y="355960"/>
                  </a:lnTo>
                  <a:lnTo>
                    <a:pt x="10722" y="416493"/>
                  </a:lnTo>
                  <a:lnTo>
                    <a:pt x="18669" y="470911"/>
                  </a:lnTo>
                  <a:lnTo>
                    <a:pt x="26174" y="531702"/>
                  </a:lnTo>
                  <a:lnTo>
                    <a:pt x="30516" y="579412"/>
                  </a:lnTo>
                  <a:lnTo>
                    <a:pt x="31110" y="572259"/>
                  </a:lnTo>
                  <a:lnTo>
                    <a:pt x="24255" y="519963"/>
                  </a:lnTo>
                  <a:lnTo>
                    <a:pt x="20834" y="466897"/>
                  </a:lnTo>
                  <a:lnTo>
                    <a:pt x="12911" y="406388"/>
                  </a:lnTo>
                  <a:lnTo>
                    <a:pt x="11234" y="348237"/>
                  </a:lnTo>
                  <a:lnTo>
                    <a:pt x="10737" y="286553"/>
                  </a:lnTo>
                  <a:lnTo>
                    <a:pt x="10590" y="226943"/>
                  </a:lnTo>
                  <a:lnTo>
                    <a:pt x="10546" y="169116"/>
                  </a:lnTo>
                  <a:lnTo>
                    <a:pt x="13653" y="110648"/>
                  </a:lnTo>
                  <a:lnTo>
                    <a:pt x="25183" y="49668"/>
                  </a:lnTo>
                  <a:lnTo>
                    <a:pt x="40866" y="20404"/>
                  </a:lnTo>
                  <a:lnTo>
                    <a:pt x="56767" y="7566"/>
                  </a:lnTo>
                  <a:lnTo>
                    <a:pt x="65920" y="2504"/>
                  </a:lnTo>
                  <a:lnTo>
                    <a:pt x="88569" y="0"/>
                  </a:lnTo>
                  <a:lnTo>
                    <a:pt x="113063" y="3957"/>
                  </a:lnTo>
                  <a:lnTo>
                    <a:pt x="146584" y="20508"/>
                  </a:lnTo>
                  <a:lnTo>
                    <a:pt x="186232" y="56949"/>
                  </a:lnTo>
                  <a:lnTo>
                    <a:pt x="200923" y="79570"/>
                  </a:lnTo>
                  <a:lnTo>
                    <a:pt x="219885" y="135513"/>
                  </a:lnTo>
                  <a:lnTo>
                    <a:pt x="225239" y="160111"/>
                  </a:lnTo>
                  <a:lnTo>
                    <a:pt x="223718" y="186641"/>
                  </a:lnTo>
                  <a:lnTo>
                    <a:pt x="212904" y="207791"/>
                  </a:lnTo>
                  <a:lnTo>
                    <a:pt x="177365" y="240432"/>
                  </a:lnTo>
                  <a:lnTo>
                    <a:pt x="154088" y="248856"/>
                  </a:lnTo>
                  <a:lnTo>
                    <a:pt x="101017" y="254263"/>
                  </a:lnTo>
                  <a:lnTo>
                    <a:pt x="47813" y="257671"/>
                  </a:lnTo>
                  <a:lnTo>
                    <a:pt x="0" y="276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37499" y="631709"/>
              <a:ext cx="37362" cy="663297"/>
            </a:xfrm>
            <a:custGeom>
              <a:avLst/>
              <a:gdLst/>
              <a:ahLst/>
              <a:cxnLst/>
              <a:rect l="0" t="0" r="0" b="0"/>
              <a:pathLst>
                <a:path w="37362" h="663297">
                  <a:moveTo>
                    <a:pt x="37361" y="0"/>
                  </a:moveTo>
                  <a:lnTo>
                    <a:pt x="29028" y="55170"/>
                  </a:lnTo>
                  <a:lnTo>
                    <a:pt x="27808" y="98220"/>
                  </a:lnTo>
                  <a:lnTo>
                    <a:pt x="27266" y="148548"/>
                  </a:lnTo>
                  <a:lnTo>
                    <a:pt x="27025" y="198993"/>
                  </a:lnTo>
                  <a:lnTo>
                    <a:pt x="25748" y="245199"/>
                  </a:lnTo>
                  <a:lnTo>
                    <a:pt x="19622" y="297520"/>
                  </a:lnTo>
                  <a:lnTo>
                    <a:pt x="16960" y="357120"/>
                  </a:lnTo>
                  <a:lnTo>
                    <a:pt x="16434" y="413954"/>
                  </a:lnTo>
                  <a:lnTo>
                    <a:pt x="15160" y="473750"/>
                  </a:lnTo>
                  <a:lnTo>
                    <a:pt x="9076" y="535254"/>
                  </a:lnTo>
                  <a:lnTo>
                    <a:pt x="5584" y="590392"/>
                  </a:lnTo>
                  <a:lnTo>
                    <a:pt x="0" y="633376"/>
                  </a:lnTo>
                  <a:lnTo>
                    <a:pt x="5776" y="663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69616" y="1084435"/>
              <a:ext cx="94758" cy="147474"/>
            </a:xfrm>
            <a:custGeom>
              <a:avLst/>
              <a:gdLst/>
              <a:ahLst/>
              <a:cxnLst/>
              <a:rect l="0" t="0" r="0" b="0"/>
              <a:pathLst>
                <a:path w="94758" h="147474">
                  <a:moveTo>
                    <a:pt x="0" y="0"/>
                  </a:moveTo>
                  <a:lnTo>
                    <a:pt x="28682" y="55045"/>
                  </a:lnTo>
                  <a:lnTo>
                    <a:pt x="60204" y="114512"/>
                  </a:lnTo>
                  <a:lnTo>
                    <a:pt x="85505" y="145755"/>
                  </a:lnTo>
                  <a:lnTo>
                    <a:pt x="88589" y="147473"/>
                  </a:lnTo>
                  <a:lnTo>
                    <a:pt x="947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38031" y="947564"/>
              <a:ext cx="294799" cy="736996"/>
            </a:xfrm>
            <a:custGeom>
              <a:avLst/>
              <a:gdLst/>
              <a:ahLst/>
              <a:cxnLst/>
              <a:rect l="0" t="0" r="0" b="0"/>
              <a:pathLst>
                <a:path w="294799" h="736996">
                  <a:moveTo>
                    <a:pt x="294798" y="0"/>
                  </a:moveTo>
                  <a:lnTo>
                    <a:pt x="268434" y="63451"/>
                  </a:lnTo>
                  <a:lnTo>
                    <a:pt x="247472" y="113297"/>
                  </a:lnTo>
                  <a:lnTo>
                    <a:pt x="221893" y="174210"/>
                  </a:lnTo>
                  <a:lnTo>
                    <a:pt x="198465" y="231724"/>
                  </a:lnTo>
                  <a:lnTo>
                    <a:pt x="177243" y="287798"/>
                  </a:lnTo>
                  <a:lnTo>
                    <a:pt x="160616" y="343935"/>
                  </a:lnTo>
                  <a:lnTo>
                    <a:pt x="136015" y="400084"/>
                  </a:lnTo>
                  <a:lnTo>
                    <a:pt x="108625" y="461825"/>
                  </a:lnTo>
                  <a:lnTo>
                    <a:pt x="87921" y="514704"/>
                  </a:lnTo>
                  <a:lnTo>
                    <a:pt x="61303" y="577293"/>
                  </a:lnTo>
                  <a:lnTo>
                    <a:pt x="33997" y="639810"/>
                  </a:lnTo>
                  <a:lnTo>
                    <a:pt x="14355" y="694561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26225" y="1879953"/>
              <a:ext cx="353506" cy="652249"/>
            </a:xfrm>
            <a:custGeom>
              <a:avLst/>
              <a:gdLst/>
              <a:ahLst/>
              <a:cxnLst/>
              <a:rect l="0" t="0" r="0" b="0"/>
              <a:pathLst>
                <a:path w="353506" h="652249">
                  <a:moveTo>
                    <a:pt x="27122" y="173104"/>
                  </a:moveTo>
                  <a:lnTo>
                    <a:pt x="18716" y="223536"/>
                  </a:lnTo>
                  <a:lnTo>
                    <a:pt x="10333" y="282023"/>
                  </a:lnTo>
                  <a:lnTo>
                    <a:pt x="7962" y="327187"/>
                  </a:lnTo>
                  <a:lnTo>
                    <a:pt x="6627" y="381885"/>
                  </a:lnTo>
                  <a:lnTo>
                    <a:pt x="6175" y="442288"/>
                  </a:lnTo>
                  <a:lnTo>
                    <a:pt x="6098" y="488648"/>
                  </a:lnTo>
                  <a:lnTo>
                    <a:pt x="6074" y="551518"/>
                  </a:lnTo>
                  <a:lnTo>
                    <a:pt x="4898" y="612780"/>
                  </a:lnTo>
                  <a:lnTo>
                    <a:pt x="0" y="652248"/>
                  </a:lnTo>
                  <a:lnTo>
                    <a:pt x="851" y="651631"/>
                  </a:lnTo>
                  <a:lnTo>
                    <a:pt x="3748" y="637296"/>
                  </a:lnTo>
                  <a:lnTo>
                    <a:pt x="11349" y="575159"/>
                  </a:lnTo>
                  <a:lnTo>
                    <a:pt x="15040" y="525418"/>
                  </a:lnTo>
                  <a:lnTo>
                    <a:pt x="16133" y="466226"/>
                  </a:lnTo>
                  <a:lnTo>
                    <a:pt x="22568" y="408559"/>
                  </a:lnTo>
                  <a:lnTo>
                    <a:pt x="18120" y="357134"/>
                  </a:lnTo>
                  <a:lnTo>
                    <a:pt x="16895" y="296933"/>
                  </a:lnTo>
                  <a:lnTo>
                    <a:pt x="16683" y="248528"/>
                  </a:lnTo>
                  <a:lnTo>
                    <a:pt x="16620" y="197141"/>
                  </a:lnTo>
                  <a:lnTo>
                    <a:pt x="25004" y="144187"/>
                  </a:lnTo>
                  <a:lnTo>
                    <a:pt x="36893" y="110723"/>
                  </a:lnTo>
                  <a:lnTo>
                    <a:pt x="52521" y="89227"/>
                  </a:lnTo>
                  <a:lnTo>
                    <a:pt x="74285" y="74214"/>
                  </a:lnTo>
                  <a:lnTo>
                    <a:pt x="106607" y="56066"/>
                  </a:lnTo>
                  <a:lnTo>
                    <a:pt x="125620" y="43878"/>
                  </a:lnTo>
                  <a:lnTo>
                    <a:pt x="175953" y="26521"/>
                  </a:lnTo>
                  <a:lnTo>
                    <a:pt x="230956" y="11828"/>
                  </a:lnTo>
                  <a:lnTo>
                    <a:pt x="288050" y="0"/>
                  </a:lnTo>
                  <a:lnTo>
                    <a:pt x="338843" y="3383"/>
                  </a:lnTo>
                  <a:lnTo>
                    <a:pt x="353505" y="4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63875" y="2253098"/>
              <a:ext cx="200043" cy="88793"/>
            </a:xfrm>
            <a:custGeom>
              <a:avLst/>
              <a:gdLst/>
              <a:ahLst/>
              <a:cxnLst/>
              <a:rect l="0" t="0" r="0" b="0"/>
              <a:pathLst>
                <a:path w="200043" h="88793">
                  <a:moveTo>
                    <a:pt x="200042" y="0"/>
                  </a:moveTo>
                  <a:lnTo>
                    <a:pt x="142476" y="55226"/>
                  </a:lnTo>
                  <a:lnTo>
                    <a:pt x="83796" y="80329"/>
                  </a:lnTo>
                  <a:lnTo>
                    <a:pt x="52515" y="887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50669" y="2221513"/>
              <a:ext cx="165933" cy="338696"/>
            </a:xfrm>
            <a:custGeom>
              <a:avLst/>
              <a:gdLst/>
              <a:ahLst/>
              <a:cxnLst/>
              <a:rect l="0" t="0" r="0" b="0"/>
              <a:pathLst>
                <a:path w="165933" h="338696">
                  <a:moveTo>
                    <a:pt x="8004" y="200041"/>
                  </a:moveTo>
                  <a:lnTo>
                    <a:pt x="19457" y="248972"/>
                  </a:lnTo>
                  <a:lnTo>
                    <a:pt x="32753" y="302513"/>
                  </a:lnTo>
                  <a:lnTo>
                    <a:pt x="33432" y="325133"/>
                  </a:lnTo>
                  <a:lnTo>
                    <a:pt x="31004" y="338695"/>
                  </a:lnTo>
                  <a:lnTo>
                    <a:pt x="17722" y="283244"/>
                  </a:lnTo>
                  <a:lnTo>
                    <a:pt x="4335" y="230774"/>
                  </a:lnTo>
                  <a:lnTo>
                    <a:pt x="0" y="173660"/>
                  </a:lnTo>
                  <a:lnTo>
                    <a:pt x="12308" y="116498"/>
                  </a:lnTo>
                  <a:lnTo>
                    <a:pt x="27867" y="90020"/>
                  </a:lnTo>
                  <a:lnTo>
                    <a:pt x="52884" y="67356"/>
                  </a:lnTo>
                  <a:lnTo>
                    <a:pt x="113532" y="39280"/>
                  </a:lnTo>
                  <a:lnTo>
                    <a:pt x="151942" y="17464"/>
                  </a:lnTo>
                  <a:lnTo>
                    <a:pt x="1659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12170" y="2273381"/>
              <a:ext cx="293986" cy="277250"/>
            </a:xfrm>
            <a:custGeom>
              <a:avLst/>
              <a:gdLst/>
              <a:ahLst/>
              <a:cxnLst/>
              <a:rect l="0" t="0" r="0" b="0"/>
              <a:pathLst>
                <a:path w="293986" h="277250">
                  <a:moveTo>
                    <a:pt x="188700" y="85002"/>
                  </a:moveTo>
                  <a:lnTo>
                    <a:pt x="179125" y="60955"/>
                  </a:lnTo>
                  <a:lnTo>
                    <a:pt x="128802" y="4304"/>
                  </a:lnTo>
                  <a:lnTo>
                    <a:pt x="120692" y="787"/>
                  </a:lnTo>
                  <a:lnTo>
                    <a:pt x="102322" y="0"/>
                  </a:lnTo>
                  <a:lnTo>
                    <a:pt x="72250" y="6134"/>
                  </a:lnTo>
                  <a:lnTo>
                    <a:pt x="46702" y="20950"/>
                  </a:lnTo>
                  <a:lnTo>
                    <a:pt x="24314" y="45747"/>
                  </a:lnTo>
                  <a:lnTo>
                    <a:pt x="8452" y="75320"/>
                  </a:lnTo>
                  <a:lnTo>
                    <a:pt x="1933" y="123077"/>
                  </a:lnTo>
                  <a:lnTo>
                    <a:pt x="0" y="176092"/>
                  </a:lnTo>
                  <a:lnTo>
                    <a:pt x="10607" y="223256"/>
                  </a:lnTo>
                  <a:lnTo>
                    <a:pt x="28567" y="255688"/>
                  </a:lnTo>
                  <a:lnTo>
                    <a:pt x="45000" y="269267"/>
                  </a:lnTo>
                  <a:lnTo>
                    <a:pt x="54296" y="274526"/>
                  </a:lnTo>
                  <a:lnTo>
                    <a:pt x="73982" y="277249"/>
                  </a:lnTo>
                  <a:lnTo>
                    <a:pt x="93261" y="273391"/>
                  </a:lnTo>
                  <a:lnTo>
                    <a:pt x="109628" y="263877"/>
                  </a:lnTo>
                  <a:lnTo>
                    <a:pt x="153442" y="210410"/>
                  </a:lnTo>
                  <a:lnTo>
                    <a:pt x="173243" y="166706"/>
                  </a:lnTo>
                  <a:lnTo>
                    <a:pt x="182431" y="123119"/>
                  </a:lnTo>
                  <a:lnTo>
                    <a:pt x="180844" y="98433"/>
                  </a:lnTo>
                  <a:lnTo>
                    <a:pt x="178784" y="93956"/>
                  </a:lnTo>
                  <a:lnTo>
                    <a:pt x="176240" y="94481"/>
                  </a:lnTo>
                  <a:lnTo>
                    <a:pt x="173374" y="98340"/>
                  </a:lnTo>
                  <a:lnTo>
                    <a:pt x="173310" y="111987"/>
                  </a:lnTo>
                  <a:lnTo>
                    <a:pt x="187107" y="159482"/>
                  </a:lnTo>
                  <a:lnTo>
                    <a:pt x="205516" y="189348"/>
                  </a:lnTo>
                  <a:lnTo>
                    <a:pt x="223080" y="205857"/>
                  </a:lnTo>
                  <a:lnTo>
                    <a:pt x="248824" y="211635"/>
                  </a:lnTo>
                  <a:lnTo>
                    <a:pt x="293985" y="211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66742" y="2256219"/>
              <a:ext cx="223684" cy="257325"/>
            </a:xfrm>
            <a:custGeom>
              <a:avLst/>
              <a:gdLst/>
              <a:ahLst/>
              <a:cxnLst/>
              <a:rect l="0" t="0" r="0" b="0"/>
              <a:pathLst>
                <a:path w="223684" h="257325">
                  <a:moveTo>
                    <a:pt x="171040" y="17936"/>
                  </a:moveTo>
                  <a:lnTo>
                    <a:pt x="159862" y="6758"/>
                  </a:lnTo>
                  <a:lnTo>
                    <a:pt x="141895" y="1270"/>
                  </a:lnTo>
                  <a:lnTo>
                    <a:pt x="119483" y="0"/>
                  </a:lnTo>
                  <a:lnTo>
                    <a:pt x="85964" y="7032"/>
                  </a:lnTo>
                  <a:lnTo>
                    <a:pt x="39548" y="29777"/>
                  </a:lnTo>
                  <a:lnTo>
                    <a:pt x="23692" y="44256"/>
                  </a:lnTo>
                  <a:lnTo>
                    <a:pt x="12746" y="62389"/>
                  </a:lnTo>
                  <a:lnTo>
                    <a:pt x="6" y="103507"/>
                  </a:lnTo>
                  <a:lnTo>
                    <a:pt x="0" y="147146"/>
                  </a:lnTo>
                  <a:lnTo>
                    <a:pt x="7408" y="184122"/>
                  </a:lnTo>
                  <a:lnTo>
                    <a:pt x="22601" y="211716"/>
                  </a:lnTo>
                  <a:lnTo>
                    <a:pt x="47509" y="234709"/>
                  </a:lnTo>
                  <a:lnTo>
                    <a:pt x="77117" y="250751"/>
                  </a:lnTo>
                  <a:lnTo>
                    <a:pt x="113705" y="257324"/>
                  </a:lnTo>
                  <a:lnTo>
                    <a:pt x="148593" y="253682"/>
                  </a:lnTo>
                  <a:lnTo>
                    <a:pt x="167302" y="245155"/>
                  </a:lnTo>
                  <a:lnTo>
                    <a:pt x="223683" y="2074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295419" y="1884601"/>
            <a:ext cx="2632698" cy="808744"/>
            <a:chOff x="3295419" y="1884601"/>
            <a:chExt cx="2632698" cy="808744"/>
          </a:xfrm>
        </p:grpSpPr>
        <p:sp>
          <p:nvSpPr>
            <p:cNvPr id="23" name="Freeform 22"/>
            <p:cNvSpPr/>
            <p:nvPr/>
          </p:nvSpPr>
          <p:spPr>
            <a:xfrm>
              <a:off x="4685181" y="1884601"/>
              <a:ext cx="73700" cy="663296"/>
            </a:xfrm>
            <a:custGeom>
              <a:avLst/>
              <a:gdLst/>
              <a:ahLst/>
              <a:cxnLst/>
              <a:rect l="0" t="0" r="0" b="0"/>
              <a:pathLst>
                <a:path w="73700" h="663296">
                  <a:moveTo>
                    <a:pt x="0" y="0"/>
                  </a:moveTo>
                  <a:lnTo>
                    <a:pt x="8333" y="62477"/>
                  </a:lnTo>
                  <a:lnTo>
                    <a:pt x="15684" y="113596"/>
                  </a:lnTo>
                  <a:lnTo>
                    <a:pt x="25054" y="169099"/>
                  </a:lnTo>
                  <a:lnTo>
                    <a:pt x="29650" y="220639"/>
                  </a:lnTo>
                  <a:lnTo>
                    <a:pt x="32373" y="278806"/>
                  </a:lnTo>
                  <a:lnTo>
                    <a:pt x="39843" y="331543"/>
                  </a:lnTo>
                  <a:lnTo>
                    <a:pt x="47255" y="386414"/>
                  </a:lnTo>
                  <a:lnTo>
                    <a:pt x="51578" y="442963"/>
                  </a:lnTo>
                  <a:lnTo>
                    <a:pt x="53497" y="501565"/>
                  </a:lnTo>
                  <a:lnTo>
                    <a:pt x="60913" y="561418"/>
                  </a:lnTo>
                  <a:lnTo>
                    <a:pt x="68314" y="617695"/>
                  </a:lnTo>
                  <a:lnTo>
                    <a:pt x="73699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79896" y="2137285"/>
              <a:ext cx="347441" cy="31586"/>
            </a:xfrm>
            <a:custGeom>
              <a:avLst/>
              <a:gdLst/>
              <a:ahLst/>
              <a:cxnLst/>
              <a:rect l="0" t="0" r="0" b="0"/>
              <a:pathLst>
                <a:path w="347441" h="31586">
                  <a:moveTo>
                    <a:pt x="347440" y="0"/>
                  </a:moveTo>
                  <a:lnTo>
                    <a:pt x="309962" y="8333"/>
                  </a:lnTo>
                  <a:lnTo>
                    <a:pt x="258539" y="10094"/>
                  </a:lnTo>
                  <a:lnTo>
                    <a:pt x="209387" y="17678"/>
                  </a:lnTo>
                  <a:lnTo>
                    <a:pt x="162516" y="20056"/>
                  </a:lnTo>
                  <a:lnTo>
                    <a:pt x="100515" y="23979"/>
                  </a:lnTo>
                  <a:lnTo>
                    <a:pt x="76259" y="27035"/>
                  </a:lnTo>
                  <a:lnTo>
                    <a:pt x="32091" y="257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80412" y="2284683"/>
              <a:ext cx="20625" cy="263214"/>
            </a:xfrm>
            <a:custGeom>
              <a:avLst/>
              <a:gdLst/>
              <a:ahLst/>
              <a:cxnLst/>
              <a:rect l="0" t="0" r="0" b="0"/>
              <a:pathLst>
                <a:path w="20625" h="263214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6888" y="151355"/>
                  </a:lnTo>
                  <a:lnTo>
                    <a:pt x="12582" y="209965"/>
                  </a:lnTo>
                  <a:lnTo>
                    <a:pt x="20624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90507" y="2179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24411" y="2305741"/>
              <a:ext cx="168503" cy="213014"/>
            </a:xfrm>
            <a:custGeom>
              <a:avLst/>
              <a:gdLst/>
              <a:ahLst/>
              <a:cxnLst/>
              <a:rect l="0" t="0" r="0" b="0"/>
              <a:pathLst>
                <a:path w="168503" h="213014">
                  <a:moveTo>
                    <a:pt x="139837" y="0"/>
                  </a:moveTo>
                  <a:lnTo>
                    <a:pt x="121857" y="15641"/>
                  </a:lnTo>
                  <a:lnTo>
                    <a:pt x="60387" y="56574"/>
                  </a:lnTo>
                  <a:lnTo>
                    <a:pt x="20028" y="95533"/>
                  </a:lnTo>
                  <a:lnTo>
                    <a:pt x="2433" y="126572"/>
                  </a:lnTo>
                  <a:lnTo>
                    <a:pt x="0" y="147501"/>
                  </a:lnTo>
                  <a:lnTo>
                    <a:pt x="3988" y="168501"/>
                  </a:lnTo>
                  <a:lnTo>
                    <a:pt x="13559" y="189533"/>
                  </a:lnTo>
                  <a:lnTo>
                    <a:pt x="31851" y="204339"/>
                  </a:lnTo>
                  <a:lnTo>
                    <a:pt x="43280" y="209926"/>
                  </a:lnTo>
                  <a:lnTo>
                    <a:pt x="68457" y="213013"/>
                  </a:lnTo>
                  <a:lnTo>
                    <a:pt x="117159" y="205463"/>
                  </a:lnTo>
                  <a:lnTo>
                    <a:pt x="135997" y="193092"/>
                  </a:lnTo>
                  <a:lnTo>
                    <a:pt x="150999" y="175896"/>
                  </a:lnTo>
                  <a:lnTo>
                    <a:pt x="161566" y="156554"/>
                  </a:lnTo>
                  <a:lnTo>
                    <a:pt x="168502" y="120346"/>
                  </a:lnTo>
                  <a:lnTo>
                    <a:pt x="162441" y="74594"/>
                  </a:lnTo>
                  <a:lnTo>
                    <a:pt x="156512" y="53040"/>
                  </a:lnTo>
                  <a:lnTo>
                    <a:pt x="149784" y="47058"/>
                  </a:lnTo>
                  <a:lnTo>
                    <a:pt x="140619" y="44240"/>
                  </a:lnTo>
                  <a:lnTo>
                    <a:pt x="108252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01119" y="2297551"/>
              <a:ext cx="210571" cy="250346"/>
            </a:xfrm>
            <a:custGeom>
              <a:avLst/>
              <a:gdLst/>
              <a:ahLst/>
              <a:cxnLst/>
              <a:rect l="0" t="0" r="0" b="0"/>
              <a:pathLst>
                <a:path w="210571" h="250346">
                  <a:moveTo>
                    <a:pt x="0" y="124003"/>
                  </a:moveTo>
                  <a:lnTo>
                    <a:pt x="16767" y="129592"/>
                  </a:lnTo>
                  <a:lnTo>
                    <a:pt x="28119" y="141695"/>
                  </a:lnTo>
                  <a:lnTo>
                    <a:pt x="48677" y="189287"/>
                  </a:lnTo>
                  <a:lnTo>
                    <a:pt x="55949" y="214239"/>
                  </a:lnTo>
                  <a:lnTo>
                    <a:pt x="56017" y="218086"/>
                  </a:lnTo>
                  <a:lnTo>
                    <a:pt x="53722" y="215971"/>
                  </a:lnTo>
                  <a:lnTo>
                    <a:pt x="46103" y="201142"/>
                  </a:lnTo>
                  <a:lnTo>
                    <a:pt x="28139" y="140155"/>
                  </a:lnTo>
                  <a:lnTo>
                    <a:pt x="15220" y="83953"/>
                  </a:lnTo>
                  <a:lnTo>
                    <a:pt x="14258" y="37137"/>
                  </a:lnTo>
                  <a:lnTo>
                    <a:pt x="22325" y="11696"/>
                  </a:lnTo>
                  <a:lnTo>
                    <a:pt x="30091" y="4678"/>
                  </a:lnTo>
                  <a:lnTo>
                    <a:pt x="39948" y="1169"/>
                  </a:lnTo>
                  <a:lnTo>
                    <a:pt x="51198" y="0"/>
                  </a:lnTo>
                  <a:lnTo>
                    <a:pt x="73058" y="4940"/>
                  </a:lnTo>
                  <a:lnTo>
                    <a:pt x="121276" y="32764"/>
                  </a:lnTo>
                  <a:lnTo>
                    <a:pt x="174414" y="96202"/>
                  </a:lnTo>
                  <a:lnTo>
                    <a:pt x="194936" y="143685"/>
                  </a:lnTo>
                  <a:lnTo>
                    <a:pt x="207135" y="201244"/>
                  </a:lnTo>
                  <a:lnTo>
                    <a:pt x="210570" y="2503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83413" y="2315720"/>
              <a:ext cx="244704" cy="275258"/>
            </a:xfrm>
            <a:custGeom>
              <a:avLst/>
              <a:gdLst/>
              <a:ahLst/>
              <a:cxnLst/>
              <a:rect l="0" t="0" r="0" b="0"/>
              <a:pathLst>
                <a:path w="244704" h="275258">
                  <a:moveTo>
                    <a:pt x="138846" y="21606"/>
                  </a:moveTo>
                  <a:lnTo>
                    <a:pt x="133257" y="4838"/>
                  </a:lnTo>
                  <a:lnTo>
                    <a:pt x="125761" y="1069"/>
                  </a:lnTo>
                  <a:lnTo>
                    <a:pt x="101835" y="0"/>
                  </a:lnTo>
                  <a:lnTo>
                    <a:pt x="66658" y="5976"/>
                  </a:lnTo>
                  <a:lnTo>
                    <a:pt x="39598" y="20744"/>
                  </a:lnTo>
                  <a:lnTo>
                    <a:pt x="16762" y="39938"/>
                  </a:lnTo>
                  <a:lnTo>
                    <a:pt x="767" y="66032"/>
                  </a:lnTo>
                  <a:lnTo>
                    <a:pt x="0" y="75790"/>
                  </a:lnTo>
                  <a:lnTo>
                    <a:pt x="5387" y="95990"/>
                  </a:lnTo>
                  <a:lnTo>
                    <a:pt x="12439" y="103951"/>
                  </a:lnTo>
                  <a:lnTo>
                    <a:pt x="32752" y="115916"/>
                  </a:lnTo>
                  <a:lnTo>
                    <a:pt x="85090" y="125893"/>
                  </a:lnTo>
                  <a:lnTo>
                    <a:pt x="144302" y="137916"/>
                  </a:lnTo>
                  <a:lnTo>
                    <a:pt x="190486" y="151555"/>
                  </a:lnTo>
                  <a:lnTo>
                    <a:pt x="208981" y="164759"/>
                  </a:lnTo>
                  <a:lnTo>
                    <a:pt x="239918" y="196242"/>
                  </a:lnTo>
                  <a:lnTo>
                    <a:pt x="243662" y="204711"/>
                  </a:lnTo>
                  <a:lnTo>
                    <a:pt x="244703" y="223479"/>
                  </a:lnTo>
                  <a:lnTo>
                    <a:pt x="238146" y="240399"/>
                  </a:lnTo>
                  <a:lnTo>
                    <a:pt x="233121" y="248186"/>
                  </a:lnTo>
                  <a:lnTo>
                    <a:pt x="203694" y="270325"/>
                  </a:lnTo>
                  <a:lnTo>
                    <a:pt x="178586" y="275257"/>
                  </a:lnTo>
                  <a:lnTo>
                    <a:pt x="124339" y="274481"/>
                  </a:lnTo>
                  <a:lnTo>
                    <a:pt x="113967" y="272078"/>
                  </a:lnTo>
                  <a:lnTo>
                    <a:pt x="86203" y="253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95419" y="2583950"/>
              <a:ext cx="2590012" cy="109395"/>
            </a:xfrm>
            <a:custGeom>
              <a:avLst/>
              <a:gdLst/>
              <a:ahLst/>
              <a:cxnLst/>
              <a:rect l="0" t="0" r="0" b="0"/>
              <a:pathLst>
                <a:path w="2590012" h="109395">
                  <a:moveTo>
                    <a:pt x="2590011" y="79759"/>
                  </a:moveTo>
                  <a:lnTo>
                    <a:pt x="2578832" y="96527"/>
                  </a:lnTo>
                  <a:lnTo>
                    <a:pt x="2569690" y="101466"/>
                  </a:lnTo>
                  <a:lnTo>
                    <a:pt x="2506752" y="109394"/>
                  </a:lnTo>
                  <a:lnTo>
                    <a:pt x="2452258" y="107647"/>
                  </a:lnTo>
                  <a:lnTo>
                    <a:pt x="2396814" y="102166"/>
                  </a:lnTo>
                  <a:lnTo>
                    <a:pt x="2340802" y="93847"/>
                  </a:lnTo>
                  <a:lnTo>
                    <a:pt x="2284677" y="90991"/>
                  </a:lnTo>
                  <a:lnTo>
                    <a:pt x="2222942" y="90427"/>
                  </a:lnTo>
                  <a:lnTo>
                    <a:pt x="2161657" y="89146"/>
                  </a:lnTo>
                  <a:lnTo>
                    <a:pt x="2110452" y="84230"/>
                  </a:lnTo>
                  <a:lnTo>
                    <a:pt x="2052516" y="86803"/>
                  </a:lnTo>
                  <a:lnTo>
                    <a:pt x="1997785" y="82366"/>
                  </a:lnTo>
                  <a:lnTo>
                    <a:pt x="1943353" y="79362"/>
                  </a:lnTo>
                  <a:lnTo>
                    <a:pt x="1883292" y="73923"/>
                  </a:lnTo>
                  <a:lnTo>
                    <a:pt x="1822212" y="75170"/>
                  </a:lnTo>
                  <a:lnTo>
                    <a:pt x="1765380" y="64622"/>
                  </a:lnTo>
                  <a:lnTo>
                    <a:pt x="1704607" y="60456"/>
                  </a:lnTo>
                  <a:lnTo>
                    <a:pt x="1642147" y="59222"/>
                  </a:lnTo>
                  <a:lnTo>
                    <a:pt x="1579186" y="57687"/>
                  </a:lnTo>
                  <a:lnTo>
                    <a:pt x="1516078" y="50343"/>
                  </a:lnTo>
                  <a:lnTo>
                    <a:pt x="1452925" y="41928"/>
                  </a:lnTo>
                  <a:lnTo>
                    <a:pt x="1389760" y="37744"/>
                  </a:lnTo>
                  <a:lnTo>
                    <a:pt x="1326591" y="30786"/>
                  </a:lnTo>
                  <a:lnTo>
                    <a:pt x="1263420" y="27034"/>
                  </a:lnTo>
                  <a:lnTo>
                    <a:pt x="1200249" y="20203"/>
                  </a:lnTo>
                  <a:lnTo>
                    <a:pt x="1137078" y="16490"/>
                  </a:lnTo>
                  <a:lnTo>
                    <a:pt x="1073907" y="10840"/>
                  </a:lnTo>
                  <a:lnTo>
                    <a:pt x="1010736" y="13195"/>
                  </a:lnTo>
                  <a:lnTo>
                    <a:pt x="947565" y="8694"/>
                  </a:lnTo>
                  <a:lnTo>
                    <a:pt x="884394" y="6841"/>
                  </a:lnTo>
                  <a:lnTo>
                    <a:pt x="821223" y="6291"/>
                  </a:lnTo>
                  <a:lnTo>
                    <a:pt x="758052" y="6129"/>
                  </a:lnTo>
                  <a:lnTo>
                    <a:pt x="694881" y="4910"/>
                  </a:lnTo>
                  <a:lnTo>
                    <a:pt x="631710" y="0"/>
                  </a:lnTo>
                  <a:lnTo>
                    <a:pt x="568539" y="3745"/>
                  </a:lnTo>
                  <a:lnTo>
                    <a:pt x="505368" y="6544"/>
                  </a:lnTo>
                  <a:lnTo>
                    <a:pt x="442197" y="13092"/>
                  </a:lnTo>
                  <a:lnTo>
                    <a:pt x="379026" y="16722"/>
                  </a:lnTo>
                  <a:lnTo>
                    <a:pt x="315855" y="24687"/>
                  </a:lnTo>
                  <a:lnTo>
                    <a:pt x="253854" y="34456"/>
                  </a:lnTo>
                  <a:lnTo>
                    <a:pt x="197919" y="44759"/>
                  </a:lnTo>
                  <a:lnTo>
                    <a:pt x="144301" y="54051"/>
                  </a:lnTo>
                  <a:lnTo>
                    <a:pt x="92539" y="58494"/>
                  </a:lnTo>
                  <a:lnTo>
                    <a:pt x="35654" y="66763"/>
                  </a:lnTo>
                  <a:lnTo>
                    <a:pt x="0" y="69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118520" y="852808"/>
            <a:ext cx="711717" cy="809245"/>
            <a:chOff x="6118520" y="852808"/>
            <a:chExt cx="711717" cy="809245"/>
          </a:xfrm>
        </p:grpSpPr>
        <p:sp>
          <p:nvSpPr>
            <p:cNvPr id="32" name="Freeform 31"/>
            <p:cNvSpPr/>
            <p:nvPr/>
          </p:nvSpPr>
          <p:spPr>
            <a:xfrm>
              <a:off x="6118520" y="1105492"/>
              <a:ext cx="9066" cy="242156"/>
            </a:xfrm>
            <a:custGeom>
              <a:avLst/>
              <a:gdLst/>
              <a:ahLst/>
              <a:cxnLst/>
              <a:rect l="0" t="0" r="0" b="0"/>
              <a:pathLst>
                <a:path w="9066" h="242156">
                  <a:moveTo>
                    <a:pt x="9065" y="0"/>
                  </a:moveTo>
                  <a:lnTo>
                    <a:pt x="5946" y="54144"/>
                  </a:lnTo>
                  <a:lnTo>
                    <a:pt x="0" y="114680"/>
                  </a:lnTo>
                  <a:lnTo>
                    <a:pt x="6062" y="167322"/>
                  </a:lnTo>
                  <a:lnTo>
                    <a:pt x="8472" y="215328"/>
                  </a:lnTo>
                  <a:lnTo>
                    <a:pt x="906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27585" y="85280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74984" y="1003739"/>
              <a:ext cx="231628" cy="343909"/>
            </a:xfrm>
            <a:custGeom>
              <a:avLst/>
              <a:gdLst/>
              <a:ahLst/>
              <a:cxnLst/>
              <a:rect l="0" t="0" r="0" b="0"/>
              <a:pathLst>
                <a:path w="231628" h="343909">
                  <a:moveTo>
                    <a:pt x="0" y="91224"/>
                  </a:moveTo>
                  <a:lnTo>
                    <a:pt x="7236" y="118780"/>
                  </a:lnTo>
                  <a:lnTo>
                    <a:pt x="12998" y="178122"/>
                  </a:lnTo>
                  <a:lnTo>
                    <a:pt x="25054" y="240580"/>
                  </a:lnTo>
                  <a:lnTo>
                    <a:pt x="36361" y="289573"/>
                  </a:lnTo>
                  <a:lnTo>
                    <a:pt x="34488" y="311570"/>
                  </a:lnTo>
                  <a:lnTo>
                    <a:pt x="33520" y="312991"/>
                  </a:lnTo>
                  <a:lnTo>
                    <a:pt x="26251" y="258194"/>
                  </a:lnTo>
                  <a:lnTo>
                    <a:pt x="22596" y="203478"/>
                  </a:lnTo>
                  <a:lnTo>
                    <a:pt x="21513" y="153990"/>
                  </a:lnTo>
                  <a:lnTo>
                    <a:pt x="26781" y="104102"/>
                  </a:lnTo>
                  <a:lnTo>
                    <a:pt x="40212" y="43249"/>
                  </a:lnTo>
                  <a:lnTo>
                    <a:pt x="51407" y="14530"/>
                  </a:lnTo>
                  <a:lnTo>
                    <a:pt x="60008" y="6169"/>
                  </a:lnTo>
                  <a:lnTo>
                    <a:pt x="70421" y="1766"/>
                  </a:lnTo>
                  <a:lnTo>
                    <a:pt x="82043" y="0"/>
                  </a:lnTo>
                  <a:lnTo>
                    <a:pt x="104314" y="4277"/>
                  </a:lnTo>
                  <a:lnTo>
                    <a:pt x="115166" y="8693"/>
                  </a:lnTo>
                  <a:lnTo>
                    <a:pt x="130344" y="22958"/>
                  </a:lnTo>
                  <a:lnTo>
                    <a:pt x="169200" y="80458"/>
                  </a:lnTo>
                  <a:lnTo>
                    <a:pt x="192203" y="128329"/>
                  </a:lnTo>
                  <a:lnTo>
                    <a:pt x="217817" y="190667"/>
                  </a:lnTo>
                  <a:lnTo>
                    <a:pt x="227535" y="232603"/>
                  </a:lnTo>
                  <a:lnTo>
                    <a:pt x="230818" y="293586"/>
                  </a:lnTo>
                  <a:lnTo>
                    <a:pt x="231627" y="343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17098" y="1071002"/>
              <a:ext cx="513139" cy="591051"/>
            </a:xfrm>
            <a:custGeom>
              <a:avLst/>
              <a:gdLst/>
              <a:ahLst/>
              <a:cxnLst/>
              <a:rect l="0" t="0" r="0" b="0"/>
              <a:pathLst>
                <a:path w="513139" h="591051">
                  <a:moveTo>
                    <a:pt x="452725" y="97661"/>
                  </a:moveTo>
                  <a:lnTo>
                    <a:pt x="452725" y="75304"/>
                  </a:lnTo>
                  <a:lnTo>
                    <a:pt x="441547" y="44633"/>
                  </a:lnTo>
                  <a:lnTo>
                    <a:pt x="423417" y="18908"/>
                  </a:lnTo>
                  <a:lnTo>
                    <a:pt x="403825" y="6897"/>
                  </a:lnTo>
                  <a:lnTo>
                    <a:pt x="380689" y="0"/>
                  </a:lnTo>
                  <a:lnTo>
                    <a:pt x="334120" y="5104"/>
                  </a:lnTo>
                  <a:lnTo>
                    <a:pt x="297091" y="17204"/>
                  </a:lnTo>
                  <a:lnTo>
                    <a:pt x="275930" y="30317"/>
                  </a:lnTo>
                  <a:lnTo>
                    <a:pt x="258726" y="47843"/>
                  </a:lnTo>
                  <a:lnTo>
                    <a:pt x="249520" y="73570"/>
                  </a:lnTo>
                  <a:lnTo>
                    <a:pt x="243610" y="132156"/>
                  </a:lnTo>
                  <a:lnTo>
                    <a:pt x="248176" y="169103"/>
                  </a:lnTo>
                  <a:lnTo>
                    <a:pt x="262527" y="207866"/>
                  </a:lnTo>
                  <a:lnTo>
                    <a:pt x="287186" y="243398"/>
                  </a:lnTo>
                  <a:lnTo>
                    <a:pt x="316719" y="264974"/>
                  </a:lnTo>
                  <a:lnTo>
                    <a:pt x="353286" y="273187"/>
                  </a:lnTo>
                  <a:lnTo>
                    <a:pt x="373826" y="268869"/>
                  </a:lnTo>
                  <a:lnTo>
                    <a:pt x="390753" y="257981"/>
                  </a:lnTo>
                  <a:lnTo>
                    <a:pt x="434975" y="201062"/>
                  </a:lnTo>
                  <a:lnTo>
                    <a:pt x="453835" y="162743"/>
                  </a:lnTo>
                  <a:lnTo>
                    <a:pt x="459069" y="135555"/>
                  </a:lnTo>
                  <a:lnTo>
                    <a:pt x="461633" y="131112"/>
                  </a:lnTo>
                  <a:lnTo>
                    <a:pt x="464513" y="132830"/>
                  </a:lnTo>
                  <a:lnTo>
                    <a:pt x="470833" y="148387"/>
                  </a:lnTo>
                  <a:lnTo>
                    <a:pt x="481302" y="202914"/>
                  </a:lnTo>
                  <a:lnTo>
                    <a:pt x="489658" y="254409"/>
                  </a:lnTo>
                  <a:lnTo>
                    <a:pt x="499556" y="298348"/>
                  </a:lnTo>
                  <a:lnTo>
                    <a:pt x="507855" y="345172"/>
                  </a:lnTo>
                  <a:lnTo>
                    <a:pt x="512323" y="393280"/>
                  </a:lnTo>
                  <a:lnTo>
                    <a:pt x="513138" y="439617"/>
                  </a:lnTo>
                  <a:lnTo>
                    <a:pt x="505851" y="495079"/>
                  </a:lnTo>
                  <a:lnTo>
                    <a:pt x="495444" y="518396"/>
                  </a:lnTo>
                  <a:lnTo>
                    <a:pt x="459664" y="550266"/>
                  </a:lnTo>
                  <a:lnTo>
                    <a:pt x="400839" y="576347"/>
                  </a:lnTo>
                  <a:lnTo>
                    <a:pt x="348315" y="582125"/>
                  </a:lnTo>
                  <a:lnTo>
                    <a:pt x="297526" y="587606"/>
                  </a:lnTo>
                  <a:lnTo>
                    <a:pt x="239845" y="591050"/>
                  </a:lnTo>
                  <a:lnTo>
                    <a:pt x="183889" y="586481"/>
                  </a:lnTo>
                  <a:lnTo>
                    <a:pt x="124676" y="583308"/>
                  </a:lnTo>
                  <a:lnTo>
                    <a:pt x="77248" y="579446"/>
                  </a:lnTo>
                  <a:lnTo>
                    <a:pt x="22889" y="573814"/>
                  </a:lnTo>
                  <a:lnTo>
                    <a:pt x="0" y="571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52725" y="231626"/>
            <a:ext cx="8538613" cy="673825"/>
            <a:chOff x="452725" y="231626"/>
            <a:chExt cx="8538613" cy="673825"/>
          </a:xfrm>
        </p:grpSpPr>
        <p:sp>
          <p:nvSpPr>
            <p:cNvPr id="2" name="Freeform 1"/>
            <p:cNvSpPr/>
            <p:nvPr/>
          </p:nvSpPr>
          <p:spPr>
            <a:xfrm>
              <a:off x="801594" y="294797"/>
              <a:ext cx="9101" cy="421141"/>
            </a:xfrm>
            <a:custGeom>
              <a:avLst/>
              <a:gdLst/>
              <a:ahLst/>
              <a:cxnLst/>
              <a:rect l="0" t="0" r="0" b="0"/>
              <a:pathLst>
                <a:path w="9101" h="421141">
                  <a:moveTo>
                    <a:pt x="9100" y="0"/>
                  </a:moveTo>
                  <a:lnTo>
                    <a:pt x="767" y="57264"/>
                  </a:lnTo>
                  <a:lnTo>
                    <a:pt x="2341" y="100416"/>
                  </a:lnTo>
                  <a:lnTo>
                    <a:pt x="7765" y="152027"/>
                  </a:lnTo>
                  <a:lnTo>
                    <a:pt x="8704" y="210122"/>
                  </a:lnTo>
                  <a:lnTo>
                    <a:pt x="3393" y="273608"/>
                  </a:lnTo>
                  <a:lnTo>
                    <a:pt x="0" y="331284"/>
                  </a:lnTo>
                  <a:lnTo>
                    <a:pt x="23" y="391259"/>
                  </a:lnTo>
                  <a:lnTo>
                    <a:pt x="910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278203"/>
              <a:ext cx="621182" cy="32377"/>
            </a:xfrm>
            <a:custGeom>
              <a:avLst/>
              <a:gdLst/>
              <a:ahLst/>
              <a:cxnLst/>
              <a:rect l="0" t="0" r="0" b="0"/>
              <a:pathLst>
                <a:path w="621182" h="32377">
                  <a:moveTo>
                    <a:pt x="621181" y="6066"/>
                  </a:moveTo>
                  <a:lnTo>
                    <a:pt x="579154" y="0"/>
                  </a:lnTo>
                  <a:lnTo>
                    <a:pt x="530220" y="4919"/>
                  </a:lnTo>
                  <a:lnTo>
                    <a:pt x="475297" y="11445"/>
                  </a:lnTo>
                  <a:lnTo>
                    <a:pt x="420399" y="10595"/>
                  </a:lnTo>
                  <a:lnTo>
                    <a:pt x="372567" y="17936"/>
                  </a:lnTo>
                  <a:lnTo>
                    <a:pt x="320180" y="21281"/>
                  </a:lnTo>
                  <a:lnTo>
                    <a:pt x="275023" y="21103"/>
                  </a:lnTo>
                  <a:lnTo>
                    <a:pt x="235126" y="22220"/>
                  </a:lnTo>
                  <a:lnTo>
                    <a:pt x="210955" y="20264"/>
                  </a:lnTo>
                  <a:lnTo>
                    <a:pt x="151071" y="25422"/>
                  </a:lnTo>
                  <a:lnTo>
                    <a:pt x="89113" y="32376"/>
                  </a:lnTo>
                  <a:lnTo>
                    <a:pt x="32229" y="28623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8876" y="273740"/>
              <a:ext cx="394057" cy="410613"/>
            </a:xfrm>
            <a:custGeom>
              <a:avLst/>
              <a:gdLst/>
              <a:ahLst/>
              <a:cxnLst/>
              <a:rect l="0" t="0" r="0" b="0"/>
              <a:pathLst>
                <a:path w="394057" h="410613">
                  <a:moveTo>
                    <a:pt x="36087" y="0"/>
                  </a:moveTo>
                  <a:lnTo>
                    <a:pt x="36087" y="48931"/>
                  </a:lnTo>
                  <a:lnTo>
                    <a:pt x="32968" y="96777"/>
                  </a:lnTo>
                  <a:lnTo>
                    <a:pt x="30874" y="141759"/>
                  </a:lnTo>
                  <a:lnTo>
                    <a:pt x="32600" y="165949"/>
                  </a:lnTo>
                  <a:lnTo>
                    <a:pt x="27296" y="219434"/>
                  </a:lnTo>
                  <a:lnTo>
                    <a:pt x="20313" y="279782"/>
                  </a:lnTo>
                  <a:lnTo>
                    <a:pt x="16595" y="331293"/>
                  </a:lnTo>
                  <a:lnTo>
                    <a:pt x="9905" y="379831"/>
                  </a:lnTo>
                  <a:lnTo>
                    <a:pt x="6934" y="386582"/>
                  </a:lnTo>
                  <a:lnTo>
                    <a:pt x="3784" y="387573"/>
                  </a:lnTo>
                  <a:lnTo>
                    <a:pt x="513" y="384724"/>
                  </a:lnTo>
                  <a:lnTo>
                    <a:pt x="0" y="369080"/>
                  </a:lnTo>
                  <a:lnTo>
                    <a:pt x="9202" y="326499"/>
                  </a:lnTo>
                  <a:lnTo>
                    <a:pt x="43827" y="263223"/>
                  </a:lnTo>
                  <a:lnTo>
                    <a:pt x="64377" y="237220"/>
                  </a:lnTo>
                  <a:lnTo>
                    <a:pt x="90873" y="220286"/>
                  </a:lnTo>
                  <a:lnTo>
                    <a:pt x="100687" y="219387"/>
                  </a:lnTo>
                  <a:lnTo>
                    <a:pt x="120950" y="224628"/>
                  </a:lnTo>
                  <a:lnTo>
                    <a:pt x="138535" y="237875"/>
                  </a:lnTo>
                  <a:lnTo>
                    <a:pt x="168888" y="280565"/>
                  </a:lnTo>
                  <a:lnTo>
                    <a:pt x="189008" y="332888"/>
                  </a:lnTo>
                  <a:lnTo>
                    <a:pt x="201128" y="381351"/>
                  </a:lnTo>
                  <a:lnTo>
                    <a:pt x="203025" y="398777"/>
                  </a:lnTo>
                  <a:lnTo>
                    <a:pt x="210483" y="374955"/>
                  </a:lnTo>
                  <a:lnTo>
                    <a:pt x="233792" y="341697"/>
                  </a:lnTo>
                  <a:lnTo>
                    <a:pt x="276568" y="313768"/>
                  </a:lnTo>
                  <a:lnTo>
                    <a:pt x="330665" y="286349"/>
                  </a:lnTo>
                  <a:lnTo>
                    <a:pt x="362405" y="266299"/>
                  </a:lnTo>
                  <a:lnTo>
                    <a:pt x="369446" y="257081"/>
                  </a:lnTo>
                  <a:lnTo>
                    <a:pt x="377269" y="234361"/>
                  </a:lnTo>
                  <a:lnTo>
                    <a:pt x="377016" y="224091"/>
                  </a:lnTo>
                  <a:lnTo>
                    <a:pt x="370495" y="206441"/>
                  </a:lnTo>
                  <a:lnTo>
                    <a:pt x="356678" y="193917"/>
                  </a:lnTo>
                  <a:lnTo>
                    <a:pt x="337669" y="185622"/>
                  </a:lnTo>
                  <a:lnTo>
                    <a:pt x="313623" y="181935"/>
                  </a:lnTo>
                  <a:lnTo>
                    <a:pt x="273778" y="191037"/>
                  </a:lnTo>
                  <a:lnTo>
                    <a:pt x="220732" y="216244"/>
                  </a:lnTo>
                  <a:lnTo>
                    <a:pt x="177675" y="263960"/>
                  </a:lnTo>
                  <a:lnTo>
                    <a:pt x="169205" y="290841"/>
                  </a:lnTo>
                  <a:lnTo>
                    <a:pt x="167556" y="332620"/>
                  </a:lnTo>
                  <a:lnTo>
                    <a:pt x="172897" y="354892"/>
                  </a:lnTo>
                  <a:lnTo>
                    <a:pt x="183069" y="372589"/>
                  </a:lnTo>
                  <a:lnTo>
                    <a:pt x="198509" y="385134"/>
                  </a:lnTo>
                  <a:lnTo>
                    <a:pt x="242606" y="402720"/>
                  </a:lnTo>
                  <a:lnTo>
                    <a:pt x="297546" y="409053"/>
                  </a:lnTo>
                  <a:lnTo>
                    <a:pt x="357272" y="410304"/>
                  </a:lnTo>
                  <a:lnTo>
                    <a:pt x="39405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47730" y="473443"/>
              <a:ext cx="115815" cy="212967"/>
            </a:xfrm>
            <a:custGeom>
              <a:avLst/>
              <a:gdLst/>
              <a:ahLst/>
              <a:cxnLst/>
              <a:rect l="0" t="0" r="0" b="0"/>
              <a:pathLst>
                <a:path w="115815" h="212967">
                  <a:moveTo>
                    <a:pt x="0" y="52981"/>
                  </a:moveTo>
                  <a:lnTo>
                    <a:pt x="14654" y="106009"/>
                  </a:lnTo>
                  <a:lnTo>
                    <a:pt x="31667" y="166650"/>
                  </a:lnTo>
                  <a:lnTo>
                    <a:pt x="45640" y="210485"/>
                  </a:lnTo>
                  <a:lnTo>
                    <a:pt x="45634" y="212966"/>
                  </a:lnTo>
                  <a:lnTo>
                    <a:pt x="39389" y="203244"/>
                  </a:lnTo>
                  <a:lnTo>
                    <a:pt x="29494" y="148924"/>
                  </a:lnTo>
                  <a:lnTo>
                    <a:pt x="14932" y="92912"/>
                  </a:lnTo>
                  <a:lnTo>
                    <a:pt x="12486" y="62929"/>
                  </a:lnTo>
                  <a:lnTo>
                    <a:pt x="17638" y="39465"/>
                  </a:lnTo>
                  <a:lnTo>
                    <a:pt x="28896" y="21238"/>
                  </a:lnTo>
                  <a:lnTo>
                    <a:pt x="45598" y="5338"/>
                  </a:lnTo>
                  <a:lnTo>
                    <a:pt x="54965" y="1332"/>
                  </a:lnTo>
                  <a:lnTo>
                    <a:pt x="74732" y="0"/>
                  </a:lnTo>
                  <a:lnTo>
                    <a:pt x="115814" y="10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31756" y="484310"/>
              <a:ext cx="160672" cy="222811"/>
            </a:xfrm>
            <a:custGeom>
              <a:avLst/>
              <a:gdLst/>
              <a:ahLst/>
              <a:cxnLst/>
              <a:rect l="0" t="0" r="0" b="0"/>
              <a:pathLst>
                <a:path w="160672" h="222811">
                  <a:moveTo>
                    <a:pt x="26544" y="10529"/>
                  </a:moveTo>
                  <a:lnTo>
                    <a:pt x="15366" y="21707"/>
                  </a:lnTo>
                  <a:lnTo>
                    <a:pt x="9878" y="39674"/>
                  </a:lnTo>
                  <a:lnTo>
                    <a:pt x="0" y="94435"/>
                  </a:lnTo>
                  <a:lnTo>
                    <a:pt x="10123" y="147357"/>
                  </a:lnTo>
                  <a:lnTo>
                    <a:pt x="24427" y="188335"/>
                  </a:lnTo>
                  <a:lnTo>
                    <a:pt x="35742" y="204977"/>
                  </a:lnTo>
                  <a:lnTo>
                    <a:pt x="51689" y="217053"/>
                  </a:lnTo>
                  <a:lnTo>
                    <a:pt x="60855" y="221911"/>
                  </a:lnTo>
                  <a:lnTo>
                    <a:pt x="70475" y="222810"/>
                  </a:lnTo>
                  <a:lnTo>
                    <a:pt x="90523" y="217570"/>
                  </a:lnTo>
                  <a:lnTo>
                    <a:pt x="108012" y="204323"/>
                  </a:lnTo>
                  <a:lnTo>
                    <a:pt x="138303" y="161633"/>
                  </a:lnTo>
                  <a:lnTo>
                    <a:pt x="154155" y="127440"/>
                  </a:lnTo>
                  <a:lnTo>
                    <a:pt x="160671" y="83904"/>
                  </a:lnTo>
                  <a:lnTo>
                    <a:pt x="154720" y="25521"/>
                  </a:lnTo>
                  <a:lnTo>
                    <a:pt x="1528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47813" y="242155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3293" y="49263"/>
                  </a:lnTo>
                  <a:lnTo>
                    <a:pt x="975" y="100514"/>
                  </a:lnTo>
                  <a:lnTo>
                    <a:pt x="289" y="159633"/>
                  </a:lnTo>
                  <a:lnTo>
                    <a:pt x="86" y="221604"/>
                  </a:lnTo>
                  <a:lnTo>
                    <a:pt x="25" y="283249"/>
                  </a:lnTo>
                  <a:lnTo>
                    <a:pt x="1177" y="339079"/>
                  </a:lnTo>
                  <a:lnTo>
                    <a:pt x="6068" y="390327"/>
                  </a:lnTo>
                  <a:lnTo>
                    <a:pt x="1545" y="42779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04546" y="448477"/>
              <a:ext cx="165052" cy="227055"/>
            </a:xfrm>
            <a:custGeom>
              <a:avLst/>
              <a:gdLst/>
              <a:ahLst/>
              <a:cxnLst/>
              <a:rect l="0" t="0" r="0" b="0"/>
              <a:pathLst>
                <a:path w="165052" h="227055">
                  <a:moveTo>
                    <a:pt x="6438" y="88476"/>
                  </a:moveTo>
                  <a:lnTo>
                    <a:pt x="23206" y="99654"/>
                  </a:lnTo>
                  <a:lnTo>
                    <a:pt x="30485" y="100607"/>
                  </a:lnTo>
                  <a:lnTo>
                    <a:pt x="88714" y="88679"/>
                  </a:lnTo>
                  <a:lnTo>
                    <a:pt x="121673" y="79307"/>
                  </a:lnTo>
                  <a:lnTo>
                    <a:pt x="143051" y="68413"/>
                  </a:lnTo>
                  <a:lnTo>
                    <a:pt x="158012" y="52653"/>
                  </a:lnTo>
                  <a:lnTo>
                    <a:pt x="163639" y="43537"/>
                  </a:lnTo>
                  <a:lnTo>
                    <a:pt x="165051" y="35120"/>
                  </a:lnTo>
                  <a:lnTo>
                    <a:pt x="163653" y="27169"/>
                  </a:lnTo>
                  <a:lnTo>
                    <a:pt x="160381" y="19529"/>
                  </a:lnTo>
                  <a:lnTo>
                    <a:pt x="153520" y="14435"/>
                  </a:lnTo>
                  <a:lnTo>
                    <a:pt x="95795" y="0"/>
                  </a:lnTo>
                  <a:lnTo>
                    <a:pt x="71889" y="2750"/>
                  </a:lnTo>
                  <a:lnTo>
                    <a:pt x="50735" y="12941"/>
                  </a:lnTo>
                  <a:lnTo>
                    <a:pt x="10697" y="52446"/>
                  </a:lnTo>
                  <a:lnTo>
                    <a:pt x="2482" y="73242"/>
                  </a:lnTo>
                  <a:lnTo>
                    <a:pt x="0" y="96913"/>
                  </a:lnTo>
                  <a:lnTo>
                    <a:pt x="10948" y="151371"/>
                  </a:lnTo>
                  <a:lnTo>
                    <a:pt x="32589" y="192537"/>
                  </a:lnTo>
                  <a:lnTo>
                    <a:pt x="45747" y="209204"/>
                  </a:lnTo>
                  <a:lnTo>
                    <a:pt x="65633" y="221292"/>
                  </a:lnTo>
                  <a:lnTo>
                    <a:pt x="77486" y="226153"/>
                  </a:lnTo>
                  <a:lnTo>
                    <a:pt x="88899" y="227054"/>
                  </a:lnTo>
                  <a:lnTo>
                    <a:pt x="143308" y="214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10631" y="421139"/>
              <a:ext cx="207439" cy="221644"/>
            </a:xfrm>
            <a:custGeom>
              <a:avLst/>
              <a:gdLst/>
              <a:ahLst/>
              <a:cxnLst/>
              <a:rect l="0" t="0" r="0" b="0"/>
              <a:pathLst>
                <a:path w="207439" h="221644">
                  <a:moveTo>
                    <a:pt x="158322" y="0"/>
                  </a:moveTo>
                  <a:lnTo>
                    <a:pt x="141555" y="11179"/>
                  </a:lnTo>
                  <a:lnTo>
                    <a:pt x="123964" y="13547"/>
                  </a:lnTo>
                  <a:lnTo>
                    <a:pt x="104447" y="13040"/>
                  </a:lnTo>
                  <a:lnTo>
                    <a:pt x="72559" y="20502"/>
                  </a:lnTo>
                  <a:lnTo>
                    <a:pt x="36335" y="38180"/>
                  </a:lnTo>
                  <a:lnTo>
                    <a:pt x="17928" y="55574"/>
                  </a:lnTo>
                  <a:lnTo>
                    <a:pt x="0" y="85097"/>
                  </a:lnTo>
                  <a:lnTo>
                    <a:pt x="132" y="94166"/>
                  </a:lnTo>
                  <a:lnTo>
                    <a:pt x="3729" y="102552"/>
                  </a:lnTo>
                  <a:lnTo>
                    <a:pt x="9636" y="110482"/>
                  </a:lnTo>
                  <a:lnTo>
                    <a:pt x="18254" y="113429"/>
                  </a:lnTo>
                  <a:lnTo>
                    <a:pt x="73442" y="112409"/>
                  </a:lnTo>
                  <a:lnTo>
                    <a:pt x="126651" y="126818"/>
                  </a:lnTo>
                  <a:lnTo>
                    <a:pt x="185433" y="152358"/>
                  </a:lnTo>
                  <a:lnTo>
                    <a:pt x="203907" y="165591"/>
                  </a:lnTo>
                  <a:lnTo>
                    <a:pt x="207429" y="173565"/>
                  </a:lnTo>
                  <a:lnTo>
                    <a:pt x="207438" y="182391"/>
                  </a:lnTo>
                  <a:lnTo>
                    <a:pt x="205104" y="191784"/>
                  </a:lnTo>
                  <a:lnTo>
                    <a:pt x="190032" y="208460"/>
                  </a:lnTo>
                  <a:lnTo>
                    <a:pt x="179462" y="216182"/>
                  </a:lnTo>
                  <a:lnTo>
                    <a:pt x="155240" y="221643"/>
                  </a:lnTo>
                  <a:lnTo>
                    <a:pt x="101561" y="215617"/>
                  </a:lnTo>
                  <a:lnTo>
                    <a:pt x="41259" y="211235"/>
                  </a:lnTo>
                  <a:lnTo>
                    <a:pt x="2145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08592" y="425562"/>
              <a:ext cx="228901" cy="248262"/>
            </a:xfrm>
            <a:custGeom>
              <a:avLst/>
              <a:gdLst/>
              <a:ahLst/>
              <a:cxnLst/>
              <a:rect l="0" t="0" r="0" b="0"/>
              <a:pathLst>
                <a:path w="228901" h="248262">
                  <a:moveTo>
                    <a:pt x="113087" y="111391"/>
                  </a:moveTo>
                  <a:lnTo>
                    <a:pt x="121420" y="73913"/>
                  </a:lnTo>
                  <a:lnTo>
                    <a:pt x="122152" y="61839"/>
                  </a:lnTo>
                  <a:lnTo>
                    <a:pt x="116726" y="42185"/>
                  </a:lnTo>
                  <a:lnTo>
                    <a:pt x="94178" y="10503"/>
                  </a:lnTo>
                  <a:lnTo>
                    <a:pt x="74657" y="2211"/>
                  </a:lnTo>
                  <a:lnTo>
                    <a:pt x="62900" y="0"/>
                  </a:lnTo>
                  <a:lnTo>
                    <a:pt x="52723" y="2035"/>
                  </a:lnTo>
                  <a:lnTo>
                    <a:pt x="35175" y="13655"/>
                  </a:lnTo>
                  <a:lnTo>
                    <a:pt x="17732" y="39928"/>
                  </a:lnTo>
                  <a:lnTo>
                    <a:pt x="2527" y="90992"/>
                  </a:lnTo>
                  <a:lnTo>
                    <a:pt x="0" y="143951"/>
                  </a:lnTo>
                  <a:lnTo>
                    <a:pt x="9033" y="201834"/>
                  </a:lnTo>
                  <a:lnTo>
                    <a:pt x="12133" y="213800"/>
                  </a:lnTo>
                  <a:lnTo>
                    <a:pt x="24934" y="233335"/>
                  </a:lnTo>
                  <a:lnTo>
                    <a:pt x="33261" y="241820"/>
                  </a:lnTo>
                  <a:lnTo>
                    <a:pt x="42323" y="243967"/>
                  </a:lnTo>
                  <a:lnTo>
                    <a:pt x="51873" y="241889"/>
                  </a:lnTo>
                  <a:lnTo>
                    <a:pt x="70673" y="230221"/>
                  </a:lnTo>
                  <a:lnTo>
                    <a:pt x="93240" y="203922"/>
                  </a:lnTo>
                  <a:lnTo>
                    <a:pt x="115831" y="147623"/>
                  </a:lnTo>
                  <a:lnTo>
                    <a:pt x="122077" y="102733"/>
                  </a:lnTo>
                  <a:lnTo>
                    <a:pt x="122590" y="104449"/>
                  </a:lnTo>
                  <a:lnTo>
                    <a:pt x="122932" y="110273"/>
                  </a:lnTo>
                  <a:lnTo>
                    <a:pt x="147274" y="164860"/>
                  </a:lnTo>
                  <a:lnTo>
                    <a:pt x="170446" y="197905"/>
                  </a:lnTo>
                  <a:lnTo>
                    <a:pt x="228900" y="248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64615" y="421139"/>
              <a:ext cx="78163" cy="224718"/>
            </a:xfrm>
            <a:custGeom>
              <a:avLst/>
              <a:gdLst/>
              <a:ahLst/>
              <a:cxnLst/>
              <a:rect l="0" t="0" r="0" b="0"/>
              <a:pathLst>
                <a:path w="78163" h="224718">
                  <a:moveTo>
                    <a:pt x="4462" y="115814"/>
                  </a:moveTo>
                  <a:lnTo>
                    <a:pt x="22421" y="169689"/>
                  </a:lnTo>
                  <a:lnTo>
                    <a:pt x="40763" y="224717"/>
                  </a:lnTo>
                  <a:lnTo>
                    <a:pt x="31087" y="205046"/>
                  </a:lnTo>
                  <a:lnTo>
                    <a:pt x="16641" y="174228"/>
                  </a:lnTo>
                  <a:lnTo>
                    <a:pt x="0" y="116574"/>
                  </a:lnTo>
                  <a:lnTo>
                    <a:pt x="6354" y="67611"/>
                  </a:lnTo>
                  <a:lnTo>
                    <a:pt x="9233" y="52093"/>
                  </a:lnTo>
                  <a:lnTo>
                    <a:pt x="14662" y="40578"/>
                  </a:lnTo>
                  <a:lnTo>
                    <a:pt x="30052" y="24664"/>
                  </a:lnTo>
                  <a:lnTo>
                    <a:pt x="781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08694" y="438415"/>
              <a:ext cx="152369" cy="208314"/>
            </a:xfrm>
            <a:custGeom>
              <a:avLst/>
              <a:gdLst/>
              <a:ahLst/>
              <a:cxnLst/>
              <a:rect l="0" t="0" r="0" b="0"/>
              <a:pathLst>
                <a:path w="152369" h="208314">
                  <a:moveTo>
                    <a:pt x="7782" y="98538"/>
                  </a:moveTo>
                  <a:lnTo>
                    <a:pt x="24550" y="92949"/>
                  </a:lnTo>
                  <a:lnTo>
                    <a:pt x="42141" y="93324"/>
                  </a:lnTo>
                  <a:lnTo>
                    <a:pt x="87619" y="97508"/>
                  </a:lnTo>
                  <a:lnTo>
                    <a:pt x="111116" y="91841"/>
                  </a:lnTo>
                  <a:lnTo>
                    <a:pt x="132087" y="80354"/>
                  </a:lnTo>
                  <a:lnTo>
                    <a:pt x="149206" y="63550"/>
                  </a:lnTo>
                  <a:lnTo>
                    <a:pt x="152368" y="54156"/>
                  </a:lnTo>
                  <a:lnTo>
                    <a:pt x="149641" y="34359"/>
                  </a:lnTo>
                  <a:lnTo>
                    <a:pt x="144469" y="26506"/>
                  </a:lnTo>
                  <a:lnTo>
                    <a:pt x="129363" y="14661"/>
                  </a:lnTo>
                  <a:lnTo>
                    <a:pt x="101128" y="1416"/>
                  </a:lnTo>
                  <a:lnTo>
                    <a:pt x="80855" y="0"/>
                  </a:lnTo>
                  <a:lnTo>
                    <a:pt x="61316" y="4441"/>
                  </a:lnTo>
                  <a:lnTo>
                    <a:pt x="29708" y="26355"/>
                  </a:lnTo>
                  <a:lnTo>
                    <a:pt x="16357" y="40720"/>
                  </a:lnTo>
                  <a:lnTo>
                    <a:pt x="6524" y="58803"/>
                  </a:lnTo>
                  <a:lnTo>
                    <a:pt x="0" y="94304"/>
                  </a:lnTo>
                  <a:lnTo>
                    <a:pt x="3657" y="134458"/>
                  </a:lnTo>
                  <a:lnTo>
                    <a:pt x="12188" y="155836"/>
                  </a:lnTo>
                  <a:lnTo>
                    <a:pt x="17738" y="164813"/>
                  </a:lnTo>
                  <a:lnTo>
                    <a:pt x="33264" y="177906"/>
                  </a:lnTo>
                  <a:lnTo>
                    <a:pt x="95518" y="203396"/>
                  </a:lnTo>
                  <a:lnTo>
                    <a:pt x="118136" y="208313"/>
                  </a:lnTo>
                  <a:lnTo>
                    <a:pt x="144653" y="203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74486" y="273740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4879" y="50433"/>
                  </a:lnTo>
                  <a:lnTo>
                    <a:pt x="32561" y="108920"/>
                  </a:lnTo>
                  <a:lnTo>
                    <a:pt x="32019" y="154084"/>
                  </a:lnTo>
                  <a:lnTo>
                    <a:pt x="26125" y="203192"/>
                  </a:lnTo>
                  <a:lnTo>
                    <a:pt x="22559" y="256737"/>
                  </a:lnTo>
                  <a:lnTo>
                    <a:pt x="15913" y="311467"/>
                  </a:lnTo>
                  <a:lnTo>
                    <a:pt x="2904" y="37394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16559" y="400082"/>
              <a:ext cx="273742" cy="50938"/>
            </a:xfrm>
            <a:custGeom>
              <a:avLst/>
              <a:gdLst/>
              <a:ahLst/>
              <a:cxnLst/>
              <a:rect l="0" t="0" r="0" b="0"/>
              <a:pathLst>
                <a:path w="273742" h="50938">
                  <a:moveTo>
                    <a:pt x="273741" y="0"/>
                  </a:moveTo>
                  <a:lnTo>
                    <a:pt x="262562" y="16768"/>
                  </a:lnTo>
                  <a:lnTo>
                    <a:pt x="247716" y="28120"/>
                  </a:lnTo>
                  <a:lnTo>
                    <a:pt x="228249" y="35895"/>
                  </a:lnTo>
                  <a:lnTo>
                    <a:pt x="174504" y="44005"/>
                  </a:lnTo>
                  <a:lnTo>
                    <a:pt x="113499" y="50937"/>
                  </a:lnTo>
                  <a:lnTo>
                    <a:pt x="70544" y="46548"/>
                  </a:lnTo>
                  <a:lnTo>
                    <a:pt x="17738" y="2603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16296" y="231626"/>
              <a:ext cx="363559" cy="421256"/>
            </a:xfrm>
            <a:custGeom>
              <a:avLst/>
              <a:gdLst/>
              <a:ahLst/>
              <a:cxnLst/>
              <a:rect l="0" t="0" r="0" b="0"/>
              <a:pathLst>
                <a:path w="363559" h="421256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8" y="97656"/>
                  </a:lnTo>
                  <a:lnTo>
                    <a:pt x="23344" y="151378"/>
                  </a:lnTo>
                  <a:lnTo>
                    <a:pt x="32557" y="210579"/>
                  </a:lnTo>
                  <a:lnTo>
                    <a:pt x="35806" y="264515"/>
                  </a:lnTo>
                  <a:lnTo>
                    <a:pt x="36904" y="325255"/>
                  </a:lnTo>
                  <a:lnTo>
                    <a:pt x="35969" y="388236"/>
                  </a:lnTo>
                  <a:lnTo>
                    <a:pt x="34031" y="388676"/>
                  </a:lnTo>
                  <a:lnTo>
                    <a:pt x="31570" y="385459"/>
                  </a:lnTo>
                  <a:lnTo>
                    <a:pt x="28105" y="352986"/>
                  </a:lnTo>
                  <a:lnTo>
                    <a:pt x="35340" y="290781"/>
                  </a:lnTo>
                  <a:lnTo>
                    <a:pt x="41428" y="261038"/>
                  </a:lnTo>
                  <a:lnTo>
                    <a:pt x="47030" y="250064"/>
                  </a:lnTo>
                  <a:lnTo>
                    <a:pt x="62612" y="234752"/>
                  </a:lnTo>
                  <a:lnTo>
                    <a:pt x="70510" y="233711"/>
                  </a:lnTo>
                  <a:lnTo>
                    <a:pt x="78116" y="236526"/>
                  </a:lnTo>
                  <a:lnTo>
                    <a:pt x="92805" y="249012"/>
                  </a:lnTo>
                  <a:lnTo>
                    <a:pt x="135395" y="307099"/>
                  </a:lnTo>
                  <a:lnTo>
                    <a:pt x="154144" y="346666"/>
                  </a:lnTo>
                  <a:lnTo>
                    <a:pt x="164785" y="405606"/>
                  </a:lnTo>
                  <a:lnTo>
                    <a:pt x="167872" y="417803"/>
                  </a:lnTo>
                  <a:lnTo>
                    <a:pt x="171099" y="421255"/>
                  </a:lnTo>
                  <a:lnTo>
                    <a:pt x="174421" y="418877"/>
                  </a:lnTo>
                  <a:lnTo>
                    <a:pt x="209812" y="357221"/>
                  </a:lnTo>
                  <a:lnTo>
                    <a:pt x="231666" y="342819"/>
                  </a:lnTo>
                  <a:lnTo>
                    <a:pt x="283823" y="318452"/>
                  </a:lnTo>
                  <a:lnTo>
                    <a:pt x="314066" y="292448"/>
                  </a:lnTo>
                  <a:lnTo>
                    <a:pt x="332256" y="262517"/>
                  </a:lnTo>
                  <a:lnTo>
                    <a:pt x="334828" y="241846"/>
                  </a:lnTo>
                  <a:lnTo>
                    <a:pt x="333876" y="231421"/>
                  </a:lnTo>
                  <a:lnTo>
                    <a:pt x="328562" y="224471"/>
                  </a:lnTo>
                  <a:lnTo>
                    <a:pt x="310180" y="216748"/>
                  </a:lnTo>
                  <a:lnTo>
                    <a:pt x="289532" y="216436"/>
                  </a:lnTo>
                  <a:lnTo>
                    <a:pt x="269826" y="221366"/>
                  </a:lnTo>
                  <a:lnTo>
                    <a:pt x="253269" y="231356"/>
                  </a:lnTo>
                  <a:lnTo>
                    <a:pt x="241232" y="246715"/>
                  </a:lnTo>
                  <a:lnTo>
                    <a:pt x="223971" y="285170"/>
                  </a:lnTo>
                  <a:lnTo>
                    <a:pt x="218474" y="321711"/>
                  </a:lnTo>
                  <a:lnTo>
                    <a:pt x="222434" y="362174"/>
                  </a:lnTo>
                  <a:lnTo>
                    <a:pt x="234156" y="383625"/>
                  </a:lnTo>
                  <a:lnTo>
                    <a:pt x="242195" y="392620"/>
                  </a:lnTo>
                  <a:lnTo>
                    <a:pt x="252234" y="397448"/>
                  </a:lnTo>
                  <a:lnTo>
                    <a:pt x="315479" y="399967"/>
                  </a:lnTo>
                  <a:lnTo>
                    <a:pt x="36355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50394" y="376851"/>
              <a:ext cx="275978" cy="260251"/>
            </a:xfrm>
            <a:custGeom>
              <a:avLst/>
              <a:gdLst/>
              <a:ahLst/>
              <a:cxnLst/>
              <a:rect l="0" t="0" r="0" b="0"/>
              <a:pathLst>
                <a:path w="275978" h="260251">
                  <a:moveTo>
                    <a:pt x="176942" y="33760"/>
                  </a:moveTo>
                  <a:lnTo>
                    <a:pt x="171353" y="16992"/>
                  </a:lnTo>
                  <a:lnTo>
                    <a:pt x="165028" y="10883"/>
                  </a:lnTo>
                  <a:lnTo>
                    <a:pt x="145521" y="976"/>
                  </a:lnTo>
                  <a:lnTo>
                    <a:pt x="102641" y="0"/>
                  </a:lnTo>
                  <a:lnTo>
                    <a:pt x="46496" y="11320"/>
                  </a:lnTo>
                  <a:lnTo>
                    <a:pt x="26939" y="22227"/>
                  </a:lnTo>
                  <a:lnTo>
                    <a:pt x="2776" y="47110"/>
                  </a:lnTo>
                  <a:lnTo>
                    <a:pt x="0" y="55528"/>
                  </a:lnTo>
                  <a:lnTo>
                    <a:pt x="489" y="63480"/>
                  </a:lnTo>
                  <a:lnTo>
                    <a:pt x="3155" y="71121"/>
                  </a:lnTo>
                  <a:lnTo>
                    <a:pt x="9611" y="77384"/>
                  </a:lnTo>
                  <a:lnTo>
                    <a:pt x="61046" y="105304"/>
                  </a:lnTo>
                  <a:lnTo>
                    <a:pt x="82149" y="109231"/>
                  </a:lnTo>
                  <a:lnTo>
                    <a:pt x="142059" y="108863"/>
                  </a:lnTo>
                  <a:lnTo>
                    <a:pt x="197565" y="122144"/>
                  </a:lnTo>
                  <a:lnTo>
                    <a:pt x="250585" y="150583"/>
                  </a:lnTo>
                  <a:lnTo>
                    <a:pt x="261133" y="157265"/>
                  </a:lnTo>
                  <a:lnTo>
                    <a:pt x="268164" y="167570"/>
                  </a:lnTo>
                  <a:lnTo>
                    <a:pt x="275977" y="194616"/>
                  </a:lnTo>
                  <a:lnTo>
                    <a:pt x="273210" y="216776"/>
                  </a:lnTo>
                  <a:lnTo>
                    <a:pt x="258499" y="242405"/>
                  </a:lnTo>
                  <a:lnTo>
                    <a:pt x="252370" y="250065"/>
                  </a:lnTo>
                  <a:lnTo>
                    <a:pt x="229963" y="258577"/>
                  </a:lnTo>
                  <a:lnTo>
                    <a:pt x="184464" y="260250"/>
                  </a:lnTo>
                  <a:lnTo>
                    <a:pt x="122276" y="250334"/>
                  </a:lnTo>
                  <a:lnTo>
                    <a:pt x="73702" y="225334"/>
                  </a:lnTo>
                  <a:lnTo>
                    <a:pt x="50600" y="212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87182" y="439705"/>
              <a:ext cx="240238" cy="213836"/>
            </a:xfrm>
            <a:custGeom>
              <a:avLst/>
              <a:gdLst/>
              <a:ahLst/>
              <a:cxnLst/>
              <a:rect l="0" t="0" r="0" b="0"/>
              <a:pathLst>
                <a:path w="240238" h="213836">
                  <a:moveTo>
                    <a:pt x="124423" y="76191"/>
                  </a:moveTo>
                  <a:lnTo>
                    <a:pt x="124423" y="53834"/>
                  </a:lnTo>
                  <a:lnTo>
                    <a:pt x="113245" y="23163"/>
                  </a:lnTo>
                  <a:lnTo>
                    <a:pt x="98398" y="8559"/>
                  </a:lnTo>
                  <a:lnTo>
                    <a:pt x="89526" y="3027"/>
                  </a:lnTo>
                  <a:lnTo>
                    <a:pt x="70309" y="0"/>
                  </a:lnTo>
                  <a:lnTo>
                    <a:pt x="60271" y="830"/>
                  </a:lnTo>
                  <a:lnTo>
                    <a:pt x="42879" y="11112"/>
                  </a:lnTo>
                  <a:lnTo>
                    <a:pt x="12650" y="46308"/>
                  </a:lnTo>
                  <a:lnTo>
                    <a:pt x="4556" y="69539"/>
                  </a:lnTo>
                  <a:lnTo>
                    <a:pt x="0" y="115164"/>
                  </a:lnTo>
                  <a:lnTo>
                    <a:pt x="1274" y="150834"/>
                  </a:lnTo>
                  <a:lnTo>
                    <a:pt x="9639" y="182285"/>
                  </a:lnTo>
                  <a:lnTo>
                    <a:pt x="24275" y="202503"/>
                  </a:lnTo>
                  <a:lnTo>
                    <a:pt x="33091" y="209532"/>
                  </a:lnTo>
                  <a:lnTo>
                    <a:pt x="42478" y="213048"/>
                  </a:lnTo>
                  <a:lnTo>
                    <a:pt x="62267" y="213835"/>
                  </a:lnTo>
                  <a:lnTo>
                    <a:pt x="79641" y="207166"/>
                  </a:lnTo>
                  <a:lnTo>
                    <a:pt x="87550" y="202112"/>
                  </a:lnTo>
                  <a:lnTo>
                    <a:pt x="99456" y="187138"/>
                  </a:lnTo>
                  <a:lnTo>
                    <a:pt x="116632" y="148929"/>
                  </a:lnTo>
                  <a:lnTo>
                    <a:pt x="122115" y="106842"/>
                  </a:lnTo>
                  <a:lnTo>
                    <a:pt x="121715" y="100134"/>
                  </a:lnTo>
                  <a:lnTo>
                    <a:pt x="120278" y="99172"/>
                  </a:lnTo>
                  <a:lnTo>
                    <a:pt x="118151" y="102040"/>
                  </a:lnTo>
                  <a:lnTo>
                    <a:pt x="118906" y="114586"/>
                  </a:lnTo>
                  <a:lnTo>
                    <a:pt x="124311" y="130690"/>
                  </a:lnTo>
                  <a:lnTo>
                    <a:pt x="161295" y="181547"/>
                  </a:lnTo>
                  <a:lnTo>
                    <a:pt x="179415" y="197495"/>
                  </a:lnTo>
                  <a:lnTo>
                    <a:pt x="190331" y="201514"/>
                  </a:lnTo>
                  <a:lnTo>
                    <a:pt x="240237" y="202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37947" y="465069"/>
              <a:ext cx="442198" cy="228909"/>
            </a:xfrm>
            <a:custGeom>
              <a:avLst/>
              <a:gdLst/>
              <a:ahLst/>
              <a:cxnLst/>
              <a:rect l="0" t="0" r="0" b="0"/>
              <a:pathLst>
                <a:path w="442198" h="228909">
                  <a:moveTo>
                    <a:pt x="0" y="92941"/>
                  </a:moveTo>
                  <a:lnTo>
                    <a:pt x="3120" y="147085"/>
                  </a:lnTo>
                  <a:lnTo>
                    <a:pt x="9554" y="206612"/>
                  </a:lnTo>
                  <a:lnTo>
                    <a:pt x="10472" y="143404"/>
                  </a:lnTo>
                  <a:lnTo>
                    <a:pt x="10518" y="89001"/>
                  </a:lnTo>
                  <a:lnTo>
                    <a:pt x="16115" y="52779"/>
                  </a:lnTo>
                  <a:lnTo>
                    <a:pt x="30772" y="25409"/>
                  </a:lnTo>
                  <a:lnTo>
                    <a:pt x="46432" y="13014"/>
                  </a:lnTo>
                  <a:lnTo>
                    <a:pt x="55521" y="8071"/>
                  </a:lnTo>
                  <a:lnTo>
                    <a:pt x="63920" y="7115"/>
                  </a:lnTo>
                  <a:lnTo>
                    <a:pt x="79492" y="12292"/>
                  </a:lnTo>
                  <a:lnTo>
                    <a:pt x="94212" y="28631"/>
                  </a:lnTo>
                  <a:lnTo>
                    <a:pt x="117136" y="71659"/>
                  </a:lnTo>
                  <a:lnTo>
                    <a:pt x="123615" y="114581"/>
                  </a:lnTo>
                  <a:lnTo>
                    <a:pt x="123354" y="120236"/>
                  </a:lnTo>
                  <a:lnTo>
                    <a:pt x="122011" y="119326"/>
                  </a:lnTo>
                  <a:lnTo>
                    <a:pt x="119945" y="114041"/>
                  </a:lnTo>
                  <a:lnTo>
                    <a:pt x="120770" y="98809"/>
                  </a:lnTo>
                  <a:lnTo>
                    <a:pt x="127948" y="44147"/>
                  </a:lnTo>
                  <a:lnTo>
                    <a:pt x="137195" y="26021"/>
                  </a:lnTo>
                  <a:lnTo>
                    <a:pt x="161144" y="2663"/>
                  </a:lnTo>
                  <a:lnTo>
                    <a:pt x="169431" y="0"/>
                  </a:lnTo>
                  <a:lnTo>
                    <a:pt x="177295" y="565"/>
                  </a:lnTo>
                  <a:lnTo>
                    <a:pt x="184877" y="3281"/>
                  </a:lnTo>
                  <a:lnTo>
                    <a:pt x="199541" y="15657"/>
                  </a:lnTo>
                  <a:lnTo>
                    <a:pt x="206727" y="23871"/>
                  </a:lnTo>
                  <a:lnTo>
                    <a:pt x="227836" y="77911"/>
                  </a:lnTo>
                  <a:lnTo>
                    <a:pt x="247083" y="134859"/>
                  </a:lnTo>
                  <a:lnTo>
                    <a:pt x="258012" y="189795"/>
                  </a:lnTo>
                  <a:lnTo>
                    <a:pt x="257406" y="189096"/>
                  </a:lnTo>
                  <a:lnTo>
                    <a:pt x="255832" y="185120"/>
                  </a:lnTo>
                  <a:lnTo>
                    <a:pt x="257123" y="180130"/>
                  </a:lnTo>
                  <a:lnTo>
                    <a:pt x="264795" y="168346"/>
                  </a:lnTo>
                  <a:lnTo>
                    <a:pt x="287858" y="148559"/>
                  </a:lnTo>
                  <a:lnTo>
                    <a:pt x="345718" y="122261"/>
                  </a:lnTo>
                  <a:lnTo>
                    <a:pt x="366562" y="108312"/>
                  </a:lnTo>
                  <a:lnTo>
                    <a:pt x="383625" y="90414"/>
                  </a:lnTo>
                  <a:lnTo>
                    <a:pt x="387941" y="79558"/>
                  </a:lnTo>
                  <a:lnTo>
                    <a:pt x="389618" y="55017"/>
                  </a:lnTo>
                  <a:lnTo>
                    <a:pt x="383344" y="34752"/>
                  </a:lnTo>
                  <a:lnTo>
                    <a:pt x="378395" y="26072"/>
                  </a:lnTo>
                  <a:lnTo>
                    <a:pt x="370416" y="20286"/>
                  </a:lnTo>
                  <a:lnTo>
                    <a:pt x="349074" y="13856"/>
                  </a:lnTo>
                  <a:lnTo>
                    <a:pt x="316339" y="15826"/>
                  </a:lnTo>
                  <a:lnTo>
                    <a:pt x="298133" y="27082"/>
                  </a:lnTo>
                  <a:lnTo>
                    <a:pt x="283412" y="43783"/>
                  </a:lnTo>
                  <a:lnTo>
                    <a:pt x="260515" y="93400"/>
                  </a:lnTo>
                  <a:lnTo>
                    <a:pt x="259284" y="117321"/>
                  </a:lnTo>
                  <a:lnTo>
                    <a:pt x="268026" y="165217"/>
                  </a:lnTo>
                  <a:lnTo>
                    <a:pt x="283226" y="192215"/>
                  </a:lnTo>
                  <a:lnTo>
                    <a:pt x="308137" y="220621"/>
                  </a:lnTo>
                  <a:lnTo>
                    <a:pt x="317729" y="226024"/>
                  </a:lnTo>
                  <a:lnTo>
                    <a:pt x="337745" y="228908"/>
                  </a:lnTo>
                  <a:lnTo>
                    <a:pt x="368744" y="223955"/>
                  </a:lnTo>
                  <a:lnTo>
                    <a:pt x="403425" y="206904"/>
                  </a:lnTo>
                  <a:lnTo>
                    <a:pt x="442197" y="208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02022" y="375604"/>
              <a:ext cx="262435" cy="261679"/>
            </a:xfrm>
            <a:custGeom>
              <a:avLst/>
              <a:gdLst/>
              <a:ahLst/>
              <a:cxnLst/>
              <a:rect l="0" t="0" r="0" b="0"/>
              <a:pathLst>
                <a:path w="262435" h="261679">
                  <a:moveTo>
                    <a:pt x="167677" y="87649"/>
                  </a:moveTo>
                  <a:lnTo>
                    <a:pt x="158102" y="63603"/>
                  </a:lnTo>
                  <a:lnTo>
                    <a:pt x="128274" y="16878"/>
                  </a:lnTo>
                  <a:lnTo>
                    <a:pt x="119181" y="8883"/>
                  </a:lnTo>
                  <a:lnTo>
                    <a:pt x="96601" y="0"/>
                  </a:lnTo>
                  <a:lnTo>
                    <a:pt x="74086" y="2291"/>
                  </a:lnTo>
                  <a:lnTo>
                    <a:pt x="63169" y="6177"/>
                  </a:lnTo>
                  <a:lnTo>
                    <a:pt x="47919" y="19854"/>
                  </a:lnTo>
                  <a:lnTo>
                    <a:pt x="17419" y="75775"/>
                  </a:lnTo>
                  <a:lnTo>
                    <a:pt x="3163" y="130191"/>
                  </a:lnTo>
                  <a:lnTo>
                    <a:pt x="0" y="186000"/>
                  </a:lnTo>
                  <a:lnTo>
                    <a:pt x="5041" y="222465"/>
                  </a:lnTo>
                  <a:lnTo>
                    <a:pt x="19533" y="249907"/>
                  </a:lnTo>
                  <a:lnTo>
                    <a:pt x="27970" y="255483"/>
                  </a:lnTo>
                  <a:lnTo>
                    <a:pt x="49823" y="261678"/>
                  </a:lnTo>
                  <a:lnTo>
                    <a:pt x="61032" y="259820"/>
                  </a:lnTo>
                  <a:lnTo>
                    <a:pt x="82844" y="248398"/>
                  </a:lnTo>
                  <a:lnTo>
                    <a:pt x="109266" y="216647"/>
                  </a:lnTo>
                  <a:lnTo>
                    <a:pt x="134870" y="153365"/>
                  </a:lnTo>
                  <a:lnTo>
                    <a:pt x="143139" y="116869"/>
                  </a:lnTo>
                  <a:lnTo>
                    <a:pt x="145073" y="100636"/>
                  </a:lnTo>
                  <a:lnTo>
                    <a:pt x="152006" y="141540"/>
                  </a:lnTo>
                  <a:lnTo>
                    <a:pt x="166804" y="172247"/>
                  </a:lnTo>
                  <a:lnTo>
                    <a:pt x="215578" y="229492"/>
                  </a:lnTo>
                  <a:lnTo>
                    <a:pt x="262434" y="256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75046" y="401817"/>
              <a:ext cx="190163" cy="218350"/>
            </a:xfrm>
            <a:custGeom>
              <a:avLst/>
              <a:gdLst/>
              <a:ahLst/>
              <a:cxnLst/>
              <a:rect l="0" t="0" r="0" b="0"/>
              <a:pathLst>
                <a:path w="190163" h="218350">
                  <a:moveTo>
                    <a:pt x="168394" y="40379"/>
                  </a:moveTo>
                  <a:lnTo>
                    <a:pt x="162805" y="18023"/>
                  </a:lnTo>
                  <a:lnTo>
                    <a:pt x="155309" y="11437"/>
                  </a:lnTo>
                  <a:lnTo>
                    <a:pt x="131383" y="4119"/>
                  </a:lnTo>
                  <a:lnTo>
                    <a:pt x="90618" y="0"/>
                  </a:lnTo>
                  <a:lnTo>
                    <a:pt x="69096" y="5275"/>
                  </a:lnTo>
                  <a:lnTo>
                    <a:pt x="25038" y="33315"/>
                  </a:lnTo>
                  <a:lnTo>
                    <a:pt x="7974" y="52448"/>
                  </a:lnTo>
                  <a:lnTo>
                    <a:pt x="1786" y="62463"/>
                  </a:lnTo>
                  <a:lnTo>
                    <a:pt x="0" y="71479"/>
                  </a:lnTo>
                  <a:lnTo>
                    <a:pt x="1149" y="79830"/>
                  </a:lnTo>
                  <a:lnTo>
                    <a:pt x="4255" y="87737"/>
                  </a:lnTo>
                  <a:lnTo>
                    <a:pt x="11005" y="91838"/>
                  </a:lnTo>
                  <a:lnTo>
                    <a:pt x="68538" y="93097"/>
                  </a:lnTo>
                  <a:lnTo>
                    <a:pt x="92428" y="99294"/>
                  </a:lnTo>
                  <a:lnTo>
                    <a:pt x="147038" y="121707"/>
                  </a:lnTo>
                  <a:lnTo>
                    <a:pt x="168261" y="133457"/>
                  </a:lnTo>
                  <a:lnTo>
                    <a:pt x="183153" y="149598"/>
                  </a:lnTo>
                  <a:lnTo>
                    <a:pt x="188762" y="158815"/>
                  </a:lnTo>
                  <a:lnTo>
                    <a:pt x="190162" y="168469"/>
                  </a:lnTo>
                  <a:lnTo>
                    <a:pt x="185477" y="188555"/>
                  </a:lnTo>
                  <a:lnTo>
                    <a:pt x="169686" y="214005"/>
                  </a:lnTo>
                  <a:lnTo>
                    <a:pt x="159897" y="218131"/>
                  </a:lnTo>
                  <a:lnTo>
                    <a:pt x="120513" y="218349"/>
                  </a:lnTo>
                  <a:lnTo>
                    <a:pt x="86747" y="209834"/>
                  </a:lnTo>
                  <a:lnTo>
                    <a:pt x="52581" y="187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39716" y="305326"/>
              <a:ext cx="188036" cy="357970"/>
            </a:xfrm>
            <a:custGeom>
              <a:avLst/>
              <a:gdLst/>
              <a:ahLst/>
              <a:cxnLst/>
              <a:rect l="0" t="0" r="0" b="0"/>
              <a:pathLst>
                <a:path w="188036" h="357970">
                  <a:moveTo>
                    <a:pt x="30107" y="0"/>
                  </a:moveTo>
                  <a:lnTo>
                    <a:pt x="18655" y="60384"/>
                  </a:lnTo>
                  <a:lnTo>
                    <a:pt x="11896" y="114988"/>
                  </a:lnTo>
                  <a:lnTo>
                    <a:pt x="9894" y="168211"/>
                  </a:lnTo>
                  <a:lnTo>
                    <a:pt x="9301" y="221026"/>
                  </a:lnTo>
                  <a:lnTo>
                    <a:pt x="3511" y="280096"/>
                  </a:lnTo>
                  <a:lnTo>
                    <a:pt x="0" y="320207"/>
                  </a:lnTo>
                  <a:lnTo>
                    <a:pt x="4187" y="330455"/>
                  </a:lnTo>
                  <a:lnTo>
                    <a:pt x="11657" y="338456"/>
                  </a:lnTo>
                  <a:lnTo>
                    <a:pt x="21317" y="344961"/>
                  </a:lnTo>
                  <a:lnTo>
                    <a:pt x="41409" y="349068"/>
                  </a:lnTo>
                  <a:lnTo>
                    <a:pt x="94081" y="342173"/>
                  </a:lnTo>
                  <a:lnTo>
                    <a:pt x="132511" y="344060"/>
                  </a:lnTo>
                  <a:lnTo>
                    <a:pt x="18803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15313" y="443248"/>
              <a:ext cx="138781" cy="220048"/>
            </a:xfrm>
            <a:custGeom>
              <a:avLst/>
              <a:gdLst/>
              <a:ahLst/>
              <a:cxnLst/>
              <a:rect l="0" t="0" r="0" b="0"/>
              <a:pathLst>
                <a:path w="138781" h="220048">
                  <a:moveTo>
                    <a:pt x="12438" y="72648"/>
                  </a:moveTo>
                  <a:lnTo>
                    <a:pt x="29206" y="83826"/>
                  </a:lnTo>
                  <a:lnTo>
                    <a:pt x="46796" y="86195"/>
                  </a:lnTo>
                  <a:lnTo>
                    <a:pt x="97864" y="78183"/>
                  </a:lnTo>
                  <a:lnTo>
                    <a:pt x="130426" y="63110"/>
                  </a:lnTo>
                  <a:lnTo>
                    <a:pt x="135551" y="55761"/>
                  </a:lnTo>
                  <a:lnTo>
                    <a:pt x="137797" y="47352"/>
                  </a:lnTo>
                  <a:lnTo>
                    <a:pt x="138124" y="38236"/>
                  </a:lnTo>
                  <a:lnTo>
                    <a:pt x="129129" y="18749"/>
                  </a:lnTo>
                  <a:lnTo>
                    <a:pt x="121817" y="8640"/>
                  </a:lnTo>
                  <a:lnTo>
                    <a:pt x="112264" y="3070"/>
                  </a:lnTo>
                  <a:lnTo>
                    <a:pt x="89171" y="0"/>
                  </a:lnTo>
                  <a:lnTo>
                    <a:pt x="63309" y="8774"/>
                  </a:lnTo>
                  <a:lnTo>
                    <a:pt x="19757" y="37414"/>
                  </a:lnTo>
                  <a:lnTo>
                    <a:pt x="6722" y="57768"/>
                  </a:lnTo>
                  <a:lnTo>
                    <a:pt x="1608" y="69747"/>
                  </a:lnTo>
                  <a:lnTo>
                    <a:pt x="0" y="120142"/>
                  </a:lnTo>
                  <a:lnTo>
                    <a:pt x="12523" y="168348"/>
                  </a:lnTo>
                  <a:lnTo>
                    <a:pt x="27683" y="188491"/>
                  </a:lnTo>
                  <a:lnTo>
                    <a:pt x="55949" y="206408"/>
                  </a:lnTo>
                  <a:lnTo>
                    <a:pt x="77400" y="213985"/>
                  </a:lnTo>
                  <a:lnTo>
                    <a:pt x="138780" y="220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20909" y="431668"/>
              <a:ext cx="164934" cy="213563"/>
            </a:xfrm>
            <a:custGeom>
              <a:avLst/>
              <a:gdLst/>
              <a:ahLst/>
              <a:cxnLst/>
              <a:rect l="0" t="0" r="0" b="0"/>
              <a:pathLst>
                <a:path w="164934" h="213563">
                  <a:moveTo>
                    <a:pt x="122697" y="0"/>
                  </a:moveTo>
                  <a:lnTo>
                    <a:pt x="60417" y="26364"/>
                  </a:lnTo>
                  <a:lnTo>
                    <a:pt x="3679" y="59898"/>
                  </a:lnTo>
                  <a:lnTo>
                    <a:pt x="67" y="68008"/>
                  </a:lnTo>
                  <a:lnTo>
                    <a:pt x="0" y="76924"/>
                  </a:lnTo>
                  <a:lnTo>
                    <a:pt x="2294" y="86378"/>
                  </a:lnTo>
                  <a:lnTo>
                    <a:pt x="8503" y="92680"/>
                  </a:lnTo>
                  <a:lnTo>
                    <a:pt x="27881" y="99683"/>
                  </a:lnTo>
                  <a:lnTo>
                    <a:pt x="85684" y="106518"/>
                  </a:lnTo>
                  <a:lnTo>
                    <a:pt x="126808" y="121768"/>
                  </a:lnTo>
                  <a:lnTo>
                    <a:pt x="146361" y="134448"/>
                  </a:lnTo>
                  <a:lnTo>
                    <a:pt x="159731" y="154121"/>
                  </a:lnTo>
                  <a:lnTo>
                    <a:pt x="164933" y="165918"/>
                  </a:lnTo>
                  <a:lnTo>
                    <a:pt x="164893" y="176123"/>
                  </a:lnTo>
                  <a:lnTo>
                    <a:pt x="161356" y="185266"/>
                  </a:lnTo>
                  <a:lnTo>
                    <a:pt x="148068" y="200493"/>
                  </a:lnTo>
                  <a:lnTo>
                    <a:pt x="130463" y="211161"/>
                  </a:lnTo>
                  <a:lnTo>
                    <a:pt x="107821" y="213562"/>
                  </a:lnTo>
                  <a:lnTo>
                    <a:pt x="83331" y="209560"/>
                  </a:lnTo>
                  <a:lnTo>
                    <a:pt x="3846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37896" y="410062"/>
              <a:ext cx="157890" cy="211120"/>
            </a:xfrm>
            <a:custGeom>
              <a:avLst/>
              <a:gdLst/>
              <a:ahLst/>
              <a:cxnLst/>
              <a:rect l="0" t="0" r="0" b="0"/>
              <a:pathLst>
                <a:path w="157890" h="211120">
                  <a:moveTo>
                    <a:pt x="116280" y="21606"/>
                  </a:moveTo>
                  <a:lnTo>
                    <a:pt x="105102" y="4838"/>
                  </a:lnTo>
                  <a:lnTo>
                    <a:pt x="98299" y="1069"/>
                  </a:lnTo>
                  <a:lnTo>
                    <a:pt x="81382" y="0"/>
                  </a:lnTo>
                  <a:lnTo>
                    <a:pt x="46539" y="11565"/>
                  </a:lnTo>
                  <a:lnTo>
                    <a:pt x="26402" y="26502"/>
                  </a:lnTo>
                  <a:lnTo>
                    <a:pt x="10823" y="44839"/>
                  </a:lnTo>
                  <a:lnTo>
                    <a:pt x="0" y="64687"/>
                  </a:lnTo>
                  <a:lnTo>
                    <a:pt x="155" y="72553"/>
                  </a:lnTo>
                  <a:lnTo>
                    <a:pt x="3768" y="78968"/>
                  </a:lnTo>
                  <a:lnTo>
                    <a:pt x="34784" y="103257"/>
                  </a:lnTo>
                  <a:lnTo>
                    <a:pt x="57443" y="107418"/>
                  </a:lnTo>
                  <a:lnTo>
                    <a:pt x="93387" y="109423"/>
                  </a:lnTo>
                  <a:lnTo>
                    <a:pt x="104528" y="111736"/>
                  </a:lnTo>
                  <a:lnTo>
                    <a:pt x="136974" y="131759"/>
                  </a:lnTo>
                  <a:lnTo>
                    <a:pt x="151994" y="150112"/>
                  </a:lnTo>
                  <a:lnTo>
                    <a:pt x="157637" y="159919"/>
                  </a:lnTo>
                  <a:lnTo>
                    <a:pt x="157889" y="168797"/>
                  </a:lnTo>
                  <a:lnTo>
                    <a:pt x="154548" y="177055"/>
                  </a:lnTo>
                  <a:lnTo>
                    <a:pt x="141477" y="191300"/>
                  </a:lnTo>
                  <a:lnTo>
                    <a:pt x="123970" y="201531"/>
                  </a:lnTo>
                  <a:lnTo>
                    <a:pt x="101370" y="203738"/>
                  </a:lnTo>
                  <a:lnTo>
                    <a:pt x="65459" y="204643"/>
                  </a:lnTo>
                  <a:lnTo>
                    <a:pt x="32052" y="211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56173" y="452725"/>
              <a:ext cx="178712" cy="181447"/>
            </a:xfrm>
            <a:custGeom>
              <a:avLst/>
              <a:gdLst/>
              <a:ahLst/>
              <a:cxnLst/>
              <a:rect l="0" t="0" r="0" b="0"/>
              <a:pathLst>
                <a:path w="178712" h="181447">
                  <a:moveTo>
                    <a:pt x="119101" y="0"/>
                  </a:moveTo>
                  <a:lnTo>
                    <a:pt x="56844" y="19128"/>
                  </a:lnTo>
                  <a:lnTo>
                    <a:pt x="17908" y="49803"/>
                  </a:lnTo>
                  <a:lnTo>
                    <a:pt x="2031" y="75978"/>
                  </a:lnTo>
                  <a:lnTo>
                    <a:pt x="0" y="98889"/>
                  </a:lnTo>
                  <a:lnTo>
                    <a:pt x="4167" y="123499"/>
                  </a:lnTo>
                  <a:lnTo>
                    <a:pt x="13817" y="146135"/>
                  </a:lnTo>
                  <a:lnTo>
                    <a:pt x="29024" y="161655"/>
                  </a:lnTo>
                  <a:lnTo>
                    <a:pt x="67383" y="181151"/>
                  </a:lnTo>
                  <a:lnTo>
                    <a:pt x="109497" y="181446"/>
                  </a:lnTo>
                  <a:lnTo>
                    <a:pt x="147841" y="174125"/>
                  </a:lnTo>
                  <a:lnTo>
                    <a:pt x="156979" y="168725"/>
                  </a:lnTo>
                  <a:lnTo>
                    <a:pt x="170251" y="153368"/>
                  </a:lnTo>
                  <a:lnTo>
                    <a:pt x="178711" y="113812"/>
                  </a:lnTo>
                  <a:lnTo>
                    <a:pt x="174451" y="91138"/>
                  </a:lnTo>
                  <a:lnTo>
                    <a:pt x="163588" y="73261"/>
                  </a:lnTo>
                  <a:lnTo>
                    <a:pt x="11910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12145" y="473782"/>
              <a:ext cx="231628" cy="177664"/>
            </a:xfrm>
            <a:custGeom>
              <a:avLst/>
              <a:gdLst/>
              <a:ahLst/>
              <a:cxnLst/>
              <a:rect l="0" t="0" r="0" b="0"/>
              <a:pathLst>
                <a:path w="231628" h="177664">
                  <a:moveTo>
                    <a:pt x="0" y="0"/>
                  </a:moveTo>
                  <a:lnTo>
                    <a:pt x="5589" y="58617"/>
                  </a:lnTo>
                  <a:lnTo>
                    <a:pt x="25194" y="111621"/>
                  </a:lnTo>
                  <a:lnTo>
                    <a:pt x="38425" y="160219"/>
                  </a:lnTo>
                  <a:lnTo>
                    <a:pt x="39305" y="177663"/>
                  </a:lnTo>
                  <a:lnTo>
                    <a:pt x="37902" y="175764"/>
                  </a:lnTo>
                  <a:lnTo>
                    <a:pt x="25182" y="133890"/>
                  </a:lnTo>
                  <a:lnTo>
                    <a:pt x="21872" y="82946"/>
                  </a:lnTo>
                  <a:lnTo>
                    <a:pt x="24418" y="44854"/>
                  </a:lnTo>
                  <a:lnTo>
                    <a:pt x="26807" y="33412"/>
                  </a:lnTo>
                  <a:lnTo>
                    <a:pt x="31909" y="24614"/>
                  </a:lnTo>
                  <a:lnTo>
                    <a:pt x="46937" y="11720"/>
                  </a:lnTo>
                  <a:lnTo>
                    <a:pt x="68434" y="5209"/>
                  </a:lnTo>
                  <a:lnTo>
                    <a:pt x="92416" y="3485"/>
                  </a:lnTo>
                  <a:lnTo>
                    <a:pt x="125648" y="10261"/>
                  </a:lnTo>
                  <a:lnTo>
                    <a:pt x="147090" y="20548"/>
                  </a:lnTo>
                  <a:lnTo>
                    <a:pt x="165199" y="39158"/>
                  </a:lnTo>
                  <a:lnTo>
                    <a:pt x="201952" y="101603"/>
                  </a:lnTo>
                  <a:lnTo>
                    <a:pt x="226499" y="163453"/>
                  </a:lnTo>
                  <a:lnTo>
                    <a:pt x="228209" y="166291"/>
                  </a:lnTo>
                  <a:lnTo>
                    <a:pt x="23162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41395" y="263212"/>
              <a:ext cx="276483" cy="389555"/>
            </a:xfrm>
            <a:custGeom>
              <a:avLst/>
              <a:gdLst/>
              <a:ahLst/>
              <a:cxnLst/>
              <a:rect l="0" t="0" r="0" b="0"/>
              <a:pathLst>
                <a:path w="276483" h="389555">
                  <a:moveTo>
                    <a:pt x="228802" y="0"/>
                  </a:moveTo>
                  <a:lnTo>
                    <a:pt x="179871" y="11453"/>
                  </a:lnTo>
                  <a:lnTo>
                    <a:pt x="126330" y="24749"/>
                  </a:lnTo>
                  <a:lnTo>
                    <a:pt x="87176" y="23971"/>
                  </a:lnTo>
                  <a:lnTo>
                    <a:pt x="33193" y="16737"/>
                  </a:lnTo>
                  <a:lnTo>
                    <a:pt x="9674" y="23426"/>
                  </a:lnTo>
                  <a:lnTo>
                    <a:pt x="3168" y="30825"/>
                  </a:lnTo>
                  <a:lnTo>
                    <a:pt x="0" y="40437"/>
                  </a:lnTo>
                  <a:lnTo>
                    <a:pt x="1131" y="76322"/>
                  </a:lnTo>
                  <a:lnTo>
                    <a:pt x="14073" y="138169"/>
                  </a:lnTo>
                  <a:lnTo>
                    <a:pt x="16383" y="168643"/>
                  </a:lnTo>
                  <a:lnTo>
                    <a:pt x="20509" y="176770"/>
                  </a:lnTo>
                  <a:lnTo>
                    <a:pt x="26769" y="179847"/>
                  </a:lnTo>
                  <a:lnTo>
                    <a:pt x="34452" y="179560"/>
                  </a:lnTo>
                  <a:lnTo>
                    <a:pt x="49227" y="173001"/>
                  </a:lnTo>
                  <a:lnTo>
                    <a:pt x="83365" y="155316"/>
                  </a:lnTo>
                  <a:lnTo>
                    <a:pt x="113570" y="144155"/>
                  </a:lnTo>
                  <a:lnTo>
                    <a:pt x="150335" y="144618"/>
                  </a:lnTo>
                  <a:lnTo>
                    <a:pt x="185276" y="157753"/>
                  </a:lnTo>
                  <a:lnTo>
                    <a:pt x="212265" y="176463"/>
                  </a:lnTo>
                  <a:lnTo>
                    <a:pt x="262248" y="232330"/>
                  </a:lnTo>
                  <a:lnTo>
                    <a:pt x="272912" y="256116"/>
                  </a:lnTo>
                  <a:lnTo>
                    <a:pt x="276482" y="281115"/>
                  </a:lnTo>
                  <a:lnTo>
                    <a:pt x="266291" y="336497"/>
                  </a:lnTo>
                  <a:lnTo>
                    <a:pt x="253652" y="354665"/>
                  </a:lnTo>
                  <a:lnTo>
                    <a:pt x="236337" y="369369"/>
                  </a:lnTo>
                  <a:lnTo>
                    <a:pt x="216943" y="379803"/>
                  </a:lnTo>
                  <a:lnTo>
                    <a:pt x="193505" y="382101"/>
                  </a:lnTo>
                  <a:lnTo>
                    <a:pt x="140331" y="379633"/>
                  </a:lnTo>
                  <a:lnTo>
                    <a:pt x="9193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732587" y="589595"/>
              <a:ext cx="6067" cy="31587"/>
            </a:xfrm>
            <a:custGeom>
              <a:avLst/>
              <a:gdLst/>
              <a:ahLst/>
              <a:cxnLst/>
              <a:rect l="0" t="0" r="0" b="0"/>
              <a:pathLst>
                <a:path w="6067" h="31587">
                  <a:moveTo>
                    <a:pt x="6066" y="0"/>
                  </a:moveTo>
                  <a:lnTo>
                    <a:pt x="476" y="16768"/>
                  </a:lnTo>
                  <a:lnTo>
                    <a:pt x="0" y="21707"/>
                  </a:lnTo>
                  <a:lnTo>
                    <a:pt x="852" y="25000"/>
                  </a:lnTo>
                  <a:lnTo>
                    <a:pt x="606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738653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983003" y="263212"/>
              <a:ext cx="8335" cy="389555"/>
            </a:xfrm>
            <a:custGeom>
              <a:avLst/>
              <a:gdLst/>
              <a:ahLst/>
              <a:cxnLst/>
              <a:rect l="0" t="0" r="0" b="0"/>
              <a:pathLst>
                <a:path w="8335" h="389555">
                  <a:moveTo>
                    <a:pt x="8334" y="0"/>
                  </a:moveTo>
                  <a:lnTo>
                    <a:pt x="0" y="52050"/>
                  </a:lnTo>
                  <a:lnTo>
                    <a:pt x="1575" y="111349"/>
                  </a:lnTo>
                  <a:lnTo>
                    <a:pt x="5330" y="157113"/>
                  </a:lnTo>
                  <a:lnTo>
                    <a:pt x="6999" y="204749"/>
                  </a:lnTo>
                  <a:lnTo>
                    <a:pt x="7741" y="250097"/>
                  </a:lnTo>
                  <a:lnTo>
                    <a:pt x="5039" y="305730"/>
                  </a:lnTo>
                  <a:lnTo>
                    <a:pt x="2190" y="333582"/>
                  </a:lnTo>
                  <a:lnTo>
                    <a:pt x="833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5367" y="675521"/>
              <a:ext cx="8370157" cy="229930"/>
            </a:xfrm>
            <a:custGeom>
              <a:avLst/>
              <a:gdLst/>
              <a:ahLst/>
              <a:cxnLst/>
              <a:rect l="0" t="0" r="0" b="0"/>
              <a:pathLst>
                <a:path w="8370157" h="229930">
                  <a:moveTo>
                    <a:pt x="8370156" y="50945"/>
                  </a:moveTo>
                  <a:lnTo>
                    <a:pt x="8358977" y="62123"/>
                  </a:lnTo>
                  <a:lnTo>
                    <a:pt x="8312901" y="74664"/>
                  </a:lnTo>
                  <a:lnTo>
                    <a:pt x="8256421" y="73741"/>
                  </a:lnTo>
                  <a:lnTo>
                    <a:pt x="8201417" y="69226"/>
                  </a:lnTo>
                  <a:lnTo>
                    <a:pt x="8150144" y="63770"/>
                  </a:lnTo>
                  <a:lnTo>
                    <a:pt x="8092447" y="59034"/>
                  </a:lnTo>
                  <a:lnTo>
                    <a:pt x="8042598" y="56461"/>
                  </a:lnTo>
                  <a:lnTo>
                    <a:pt x="7993901" y="56869"/>
                  </a:lnTo>
                  <a:lnTo>
                    <a:pt x="7946718" y="52700"/>
                  </a:lnTo>
                  <a:lnTo>
                    <a:pt x="7895693" y="48345"/>
                  </a:lnTo>
                  <a:lnTo>
                    <a:pt x="7843529" y="42766"/>
                  </a:lnTo>
                  <a:lnTo>
                    <a:pt x="7791028" y="37993"/>
                  </a:lnTo>
                  <a:lnTo>
                    <a:pt x="7735309" y="35409"/>
                  </a:lnTo>
                  <a:lnTo>
                    <a:pt x="7674346" y="35813"/>
                  </a:lnTo>
                  <a:lnTo>
                    <a:pt x="7611829" y="31643"/>
                  </a:lnTo>
                  <a:lnTo>
                    <a:pt x="7551971" y="30408"/>
                  </a:lnTo>
                  <a:lnTo>
                    <a:pt x="7494071" y="26922"/>
                  </a:lnTo>
                  <a:lnTo>
                    <a:pt x="7432462" y="24720"/>
                  </a:lnTo>
                  <a:lnTo>
                    <a:pt x="7369753" y="25237"/>
                  </a:lnTo>
                  <a:lnTo>
                    <a:pt x="7306720" y="24220"/>
                  </a:lnTo>
                  <a:lnTo>
                    <a:pt x="7243590" y="25089"/>
                  </a:lnTo>
                  <a:lnTo>
                    <a:pt x="7200316" y="21906"/>
                  </a:lnTo>
                  <a:lnTo>
                    <a:pt x="7153787" y="20491"/>
                  </a:lnTo>
                  <a:lnTo>
                    <a:pt x="7108931" y="16743"/>
                  </a:lnTo>
                  <a:lnTo>
                    <a:pt x="7064428" y="12347"/>
                  </a:lnTo>
                  <a:lnTo>
                    <a:pt x="7017353" y="10394"/>
                  </a:lnTo>
                  <a:lnTo>
                    <a:pt x="6969134" y="9525"/>
                  </a:lnTo>
                  <a:lnTo>
                    <a:pt x="6921578" y="9140"/>
                  </a:lnTo>
                  <a:lnTo>
                    <a:pt x="6877045" y="8968"/>
                  </a:lnTo>
                  <a:lnTo>
                    <a:pt x="6830736" y="8892"/>
                  </a:lnTo>
                  <a:lnTo>
                    <a:pt x="6784028" y="8858"/>
                  </a:lnTo>
                  <a:lnTo>
                    <a:pt x="6739872" y="8843"/>
                  </a:lnTo>
                  <a:lnTo>
                    <a:pt x="6693731" y="8836"/>
                  </a:lnTo>
                  <a:lnTo>
                    <a:pt x="6647098" y="7663"/>
                  </a:lnTo>
                  <a:lnTo>
                    <a:pt x="6602975" y="3243"/>
                  </a:lnTo>
                  <a:lnTo>
                    <a:pt x="6559969" y="3618"/>
                  </a:lnTo>
                  <a:lnTo>
                    <a:pt x="6516288" y="5344"/>
                  </a:lnTo>
                  <a:lnTo>
                    <a:pt x="6469579" y="2212"/>
                  </a:lnTo>
                  <a:lnTo>
                    <a:pt x="6421523" y="3159"/>
                  </a:lnTo>
                  <a:lnTo>
                    <a:pt x="6374038" y="5140"/>
                  </a:lnTo>
                  <a:lnTo>
                    <a:pt x="6329537" y="2121"/>
                  </a:lnTo>
                  <a:lnTo>
                    <a:pt x="6283243" y="0"/>
                  </a:lnTo>
                  <a:lnTo>
                    <a:pt x="6235371" y="227"/>
                  </a:lnTo>
                  <a:lnTo>
                    <a:pt x="6186799" y="4227"/>
                  </a:lnTo>
                  <a:lnTo>
                    <a:pt x="6137915" y="3665"/>
                  </a:lnTo>
                  <a:lnTo>
                    <a:pt x="6088893" y="1856"/>
                  </a:lnTo>
                  <a:lnTo>
                    <a:pt x="6039809" y="4951"/>
                  </a:lnTo>
                  <a:lnTo>
                    <a:pt x="5993818" y="7106"/>
                  </a:lnTo>
                  <a:lnTo>
                    <a:pt x="5947641" y="8064"/>
                  </a:lnTo>
                  <a:lnTo>
                    <a:pt x="5895922" y="8490"/>
                  </a:lnTo>
                  <a:lnTo>
                    <a:pt x="5847979" y="8679"/>
                  </a:lnTo>
                  <a:lnTo>
                    <a:pt x="5802105" y="9933"/>
                  </a:lnTo>
                  <a:lnTo>
                    <a:pt x="5754421" y="14390"/>
                  </a:lnTo>
                  <a:lnTo>
                    <a:pt x="5705931" y="14031"/>
                  </a:lnTo>
                  <a:lnTo>
                    <a:pt x="5657084" y="12312"/>
                  </a:lnTo>
                  <a:lnTo>
                    <a:pt x="5608078" y="15447"/>
                  </a:lnTo>
                  <a:lnTo>
                    <a:pt x="5559002" y="20740"/>
                  </a:lnTo>
                  <a:lnTo>
                    <a:pt x="5511064" y="25822"/>
                  </a:lnTo>
                  <a:lnTo>
                    <a:pt x="5466361" y="28081"/>
                  </a:lnTo>
                  <a:lnTo>
                    <a:pt x="5416858" y="32204"/>
                  </a:lnTo>
                  <a:lnTo>
                    <a:pt x="5364830" y="36767"/>
                  </a:lnTo>
                  <a:lnTo>
                    <a:pt x="5314411" y="38794"/>
                  </a:lnTo>
                  <a:lnTo>
                    <a:pt x="5264707" y="42815"/>
                  </a:lnTo>
                  <a:lnTo>
                    <a:pt x="5216489" y="46162"/>
                  </a:lnTo>
                  <a:lnTo>
                    <a:pt x="5171663" y="43750"/>
                  </a:lnTo>
                  <a:lnTo>
                    <a:pt x="5125224" y="48137"/>
                  </a:lnTo>
                  <a:lnTo>
                    <a:pt x="5077288" y="54376"/>
                  </a:lnTo>
                  <a:lnTo>
                    <a:pt x="5028687" y="53250"/>
                  </a:lnTo>
                  <a:lnTo>
                    <a:pt x="4979791" y="58208"/>
                  </a:lnTo>
                  <a:lnTo>
                    <a:pt x="4930763" y="65871"/>
                  </a:lnTo>
                  <a:lnTo>
                    <a:pt x="4881677" y="69277"/>
                  </a:lnTo>
                  <a:lnTo>
                    <a:pt x="4832564" y="73910"/>
                  </a:lnTo>
                  <a:lnTo>
                    <a:pt x="4783440" y="79869"/>
                  </a:lnTo>
                  <a:lnTo>
                    <a:pt x="4734312" y="86417"/>
                  </a:lnTo>
                  <a:lnTo>
                    <a:pt x="4688300" y="90107"/>
                  </a:lnTo>
                  <a:lnTo>
                    <a:pt x="4643284" y="92917"/>
                  </a:lnTo>
                  <a:lnTo>
                    <a:pt x="4595981" y="98065"/>
                  </a:lnTo>
                  <a:lnTo>
                    <a:pt x="4547661" y="101133"/>
                  </a:lnTo>
                  <a:lnTo>
                    <a:pt x="4497719" y="102497"/>
                  </a:lnTo>
                  <a:lnTo>
                    <a:pt x="4444328" y="103103"/>
                  </a:lnTo>
                  <a:lnTo>
                    <a:pt x="4392522" y="103372"/>
                  </a:lnTo>
                  <a:lnTo>
                    <a:pt x="4342201" y="104661"/>
                  </a:lnTo>
                  <a:lnTo>
                    <a:pt x="4292540" y="109134"/>
                  </a:lnTo>
                  <a:lnTo>
                    <a:pt x="4243172" y="111902"/>
                  </a:lnTo>
                  <a:lnTo>
                    <a:pt x="4192765" y="114302"/>
                  </a:lnTo>
                  <a:lnTo>
                    <a:pt x="4139167" y="119268"/>
                  </a:lnTo>
                  <a:lnTo>
                    <a:pt x="4084150" y="122255"/>
                  </a:lnTo>
                  <a:lnTo>
                    <a:pt x="4029672" y="124752"/>
                  </a:lnTo>
                  <a:lnTo>
                    <a:pt x="3978163" y="129762"/>
                  </a:lnTo>
                  <a:lnTo>
                    <a:pt x="3924855" y="135887"/>
                  </a:lnTo>
                  <a:lnTo>
                    <a:pt x="3871137" y="141340"/>
                  </a:lnTo>
                  <a:lnTo>
                    <a:pt x="3819966" y="143763"/>
                  </a:lnTo>
                  <a:lnTo>
                    <a:pt x="3766807" y="147959"/>
                  </a:lnTo>
                  <a:lnTo>
                    <a:pt x="3711986" y="151384"/>
                  </a:lnTo>
                  <a:lnTo>
                    <a:pt x="3656426" y="149007"/>
                  </a:lnTo>
                  <a:lnTo>
                    <a:pt x="3600537" y="150290"/>
                  </a:lnTo>
                  <a:lnTo>
                    <a:pt x="3544502" y="153590"/>
                  </a:lnTo>
                  <a:lnTo>
                    <a:pt x="3488401" y="155057"/>
                  </a:lnTo>
                  <a:lnTo>
                    <a:pt x="3432272" y="158828"/>
                  </a:lnTo>
                  <a:lnTo>
                    <a:pt x="3376130" y="162064"/>
                  </a:lnTo>
                  <a:lnTo>
                    <a:pt x="3319983" y="159603"/>
                  </a:lnTo>
                  <a:lnTo>
                    <a:pt x="3260713" y="157729"/>
                  </a:lnTo>
                  <a:lnTo>
                    <a:pt x="3200446" y="158066"/>
                  </a:lnTo>
                  <a:lnTo>
                    <a:pt x="3142465" y="162115"/>
                  </a:lnTo>
                  <a:lnTo>
                    <a:pt x="3082381" y="164695"/>
                  </a:lnTo>
                  <a:lnTo>
                    <a:pt x="3021752" y="165841"/>
                  </a:lnTo>
                  <a:lnTo>
                    <a:pt x="2963610" y="166351"/>
                  </a:lnTo>
                  <a:lnTo>
                    <a:pt x="2906573" y="163458"/>
                  </a:lnTo>
                  <a:lnTo>
                    <a:pt x="2850028" y="160612"/>
                  </a:lnTo>
                  <a:lnTo>
                    <a:pt x="2793702" y="163247"/>
                  </a:lnTo>
                  <a:lnTo>
                    <a:pt x="2737472" y="162078"/>
                  </a:lnTo>
                  <a:lnTo>
                    <a:pt x="2680116" y="159999"/>
                  </a:lnTo>
                  <a:lnTo>
                    <a:pt x="2619529" y="162974"/>
                  </a:lnTo>
                  <a:lnTo>
                    <a:pt x="2563746" y="161957"/>
                  </a:lnTo>
                  <a:lnTo>
                    <a:pt x="2509317" y="159945"/>
                  </a:lnTo>
                  <a:lnTo>
                    <a:pt x="2450032" y="162950"/>
                  </a:lnTo>
                  <a:lnTo>
                    <a:pt x="2391708" y="165066"/>
                  </a:lnTo>
                  <a:lnTo>
                    <a:pt x="2333420" y="164836"/>
                  </a:lnTo>
                  <a:lnTo>
                    <a:pt x="2272420" y="160835"/>
                  </a:lnTo>
                  <a:lnTo>
                    <a:pt x="2213333" y="161396"/>
                  </a:lnTo>
                  <a:lnTo>
                    <a:pt x="2154707" y="164375"/>
                  </a:lnTo>
                  <a:lnTo>
                    <a:pt x="2093556" y="165699"/>
                  </a:lnTo>
                  <a:lnTo>
                    <a:pt x="2031282" y="166287"/>
                  </a:lnTo>
                  <a:lnTo>
                    <a:pt x="1969680" y="166549"/>
                  </a:lnTo>
                  <a:lnTo>
                    <a:pt x="1911106" y="166665"/>
                  </a:lnTo>
                  <a:lnTo>
                    <a:pt x="1850758" y="166717"/>
                  </a:lnTo>
                  <a:lnTo>
                    <a:pt x="1790011" y="166740"/>
                  </a:lnTo>
                  <a:lnTo>
                    <a:pt x="1731817" y="166750"/>
                  </a:lnTo>
                  <a:lnTo>
                    <a:pt x="1671638" y="169874"/>
                  </a:lnTo>
                  <a:lnTo>
                    <a:pt x="1610966" y="172822"/>
                  </a:lnTo>
                  <a:lnTo>
                    <a:pt x="1552806" y="170233"/>
                  </a:lnTo>
                  <a:lnTo>
                    <a:pt x="1495761" y="171422"/>
                  </a:lnTo>
                  <a:lnTo>
                    <a:pt x="1438043" y="174680"/>
                  </a:lnTo>
                  <a:lnTo>
                    <a:pt x="1377295" y="176128"/>
                  </a:lnTo>
                  <a:lnTo>
                    <a:pt x="1315201" y="176772"/>
                  </a:lnTo>
                  <a:lnTo>
                    <a:pt x="1253678" y="177058"/>
                  </a:lnTo>
                  <a:lnTo>
                    <a:pt x="1195140" y="177185"/>
                  </a:lnTo>
                  <a:lnTo>
                    <a:pt x="1137927" y="177242"/>
                  </a:lnTo>
                  <a:lnTo>
                    <a:pt x="1080134" y="178437"/>
                  </a:lnTo>
                  <a:lnTo>
                    <a:pt x="1019353" y="182867"/>
                  </a:lnTo>
                  <a:lnTo>
                    <a:pt x="960364" y="185616"/>
                  </a:lnTo>
                  <a:lnTo>
                    <a:pt x="902951" y="188008"/>
                  </a:lnTo>
                  <a:lnTo>
                    <a:pt x="846238" y="192970"/>
                  </a:lnTo>
                  <a:lnTo>
                    <a:pt x="786717" y="195956"/>
                  </a:lnTo>
                  <a:lnTo>
                    <a:pt x="726339" y="197282"/>
                  </a:lnTo>
                  <a:lnTo>
                    <a:pt x="668308" y="197872"/>
                  </a:lnTo>
                  <a:lnTo>
                    <a:pt x="611321" y="201254"/>
                  </a:lnTo>
                  <a:lnTo>
                    <a:pt x="553628" y="205486"/>
                  </a:lnTo>
                  <a:lnTo>
                    <a:pt x="492892" y="207367"/>
                  </a:lnTo>
                  <a:lnTo>
                    <a:pt x="433923" y="211323"/>
                  </a:lnTo>
                  <a:lnTo>
                    <a:pt x="376519" y="215811"/>
                  </a:lnTo>
                  <a:lnTo>
                    <a:pt x="319810" y="217805"/>
                  </a:lnTo>
                  <a:lnTo>
                    <a:pt x="260291" y="221811"/>
                  </a:lnTo>
                  <a:lnTo>
                    <a:pt x="201083" y="226321"/>
                  </a:lnTo>
                  <a:lnTo>
                    <a:pt x="147472" y="228326"/>
                  </a:lnTo>
                  <a:lnTo>
                    <a:pt x="99469" y="229217"/>
                  </a:lnTo>
                  <a:lnTo>
                    <a:pt x="42341" y="229718"/>
                  </a:lnTo>
                  <a:lnTo>
                    <a:pt x="0" y="229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495046" y="1168663"/>
            <a:ext cx="1621390" cy="795778"/>
            <a:chOff x="1495046" y="1168663"/>
            <a:chExt cx="1621390" cy="795778"/>
          </a:xfrm>
        </p:grpSpPr>
        <p:sp>
          <p:nvSpPr>
            <p:cNvPr id="33" name="Freeform 32"/>
            <p:cNvSpPr/>
            <p:nvPr/>
          </p:nvSpPr>
          <p:spPr>
            <a:xfrm>
              <a:off x="1768787" y="1168663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3" y="163547"/>
                  </a:lnTo>
                  <a:lnTo>
                    <a:pt x="10095" y="223638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95046" y="1516617"/>
              <a:ext cx="494841" cy="31073"/>
            </a:xfrm>
            <a:custGeom>
              <a:avLst/>
              <a:gdLst/>
              <a:ahLst/>
              <a:cxnLst/>
              <a:rect l="0" t="0" r="0" b="0"/>
              <a:pathLst>
                <a:path w="494841" h="31073">
                  <a:moveTo>
                    <a:pt x="494840" y="31072"/>
                  </a:moveTo>
                  <a:lnTo>
                    <a:pt x="489250" y="14304"/>
                  </a:lnTo>
                  <a:lnTo>
                    <a:pt x="482925" y="10535"/>
                  </a:lnTo>
                  <a:lnTo>
                    <a:pt x="432911" y="9771"/>
                  </a:lnTo>
                  <a:lnTo>
                    <a:pt x="382514" y="6823"/>
                  </a:lnTo>
                  <a:lnTo>
                    <a:pt x="353670" y="3917"/>
                  </a:lnTo>
                  <a:lnTo>
                    <a:pt x="300318" y="5344"/>
                  </a:lnTo>
                  <a:lnTo>
                    <a:pt x="251200" y="1222"/>
                  </a:lnTo>
                  <a:lnTo>
                    <a:pt x="199602" y="0"/>
                  </a:lnTo>
                  <a:lnTo>
                    <a:pt x="140943" y="5177"/>
                  </a:lnTo>
                  <a:lnTo>
                    <a:pt x="79920" y="16295"/>
                  </a:lnTo>
                  <a:lnTo>
                    <a:pt x="27832" y="22824"/>
                  </a:lnTo>
                  <a:lnTo>
                    <a:pt x="0" y="31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97361" y="1647384"/>
              <a:ext cx="210896" cy="317057"/>
            </a:xfrm>
            <a:custGeom>
              <a:avLst/>
              <a:gdLst/>
              <a:ahLst/>
              <a:cxnLst/>
              <a:rect l="0" t="0" r="0" b="0"/>
              <a:pathLst>
                <a:path w="210896" h="317057">
                  <a:moveTo>
                    <a:pt x="145126" y="5590"/>
                  </a:moveTo>
                  <a:lnTo>
                    <a:pt x="128358" y="0"/>
                  </a:lnTo>
                  <a:lnTo>
                    <a:pt x="121079" y="694"/>
                  </a:lnTo>
                  <a:lnTo>
                    <a:pt x="106752" y="7703"/>
                  </a:lnTo>
                  <a:lnTo>
                    <a:pt x="63123" y="49369"/>
                  </a:lnTo>
                  <a:lnTo>
                    <a:pt x="27265" y="101735"/>
                  </a:lnTo>
                  <a:lnTo>
                    <a:pt x="9237" y="153956"/>
                  </a:lnTo>
                  <a:lnTo>
                    <a:pt x="0" y="209332"/>
                  </a:lnTo>
                  <a:lnTo>
                    <a:pt x="3989" y="245722"/>
                  </a:lnTo>
                  <a:lnTo>
                    <a:pt x="18170" y="278731"/>
                  </a:lnTo>
                  <a:lnTo>
                    <a:pt x="37189" y="305149"/>
                  </a:lnTo>
                  <a:lnTo>
                    <a:pt x="56990" y="314202"/>
                  </a:lnTo>
                  <a:lnTo>
                    <a:pt x="80218" y="317056"/>
                  </a:lnTo>
                  <a:lnTo>
                    <a:pt x="139958" y="306367"/>
                  </a:lnTo>
                  <a:lnTo>
                    <a:pt x="175180" y="290981"/>
                  </a:lnTo>
                  <a:lnTo>
                    <a:pt x="190848" y="272030"/>
                  </a:lnTo>
                  <a:lnTo>
                    <a:pt x="210439" y="227326"/>
                  </a:lnTo>
                  <a:lnTo>
                    <a:pt x="210895" y="217755"/>
                  </a:lnTo>
                  <a:lnTo>
                    <a:pt x="205162" y="200881"/>
                  </a:lnTo>
                  <a:lnTo>
                    <a:pt x="191696" y="188702"/>
                  </a:lnTo>
                  <a:lnTo>
                    <a:pt x="172842" y="180560"/>
                  </a:lnTo>
                  <a:lnTo>
                    <a:pt x="137090" y="177145"/>
                  </a:lnTo>
                  <a:lnTo>
                    <a:pt x="114648" y="180492"/>
                  </a:lnTo>
                  <a:lnTo>
                    <a:pt x="96095" y="188999"/>
                  </a:lnTo>
                  <a:lnTo>
                    <a:pt x="45472" y="215624"/>
                  </a:lnTo>
                  <a:lnTo>
                    <a:pt x="29312" y="22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16269" y="1505575"/>
              <a:ext cx="115814" cy="189514"/>
            </a:xfrm>
            <a:custGeom>
              <a:avLst/>
              <a:gdLst/>
              <a:ahLst/>
              <a:cxnLst/>
              <a:rect l="0" t="0" r="0" b="0"/>
              <a:pathLst>
                <a:path w="115814" h="189514">
                  <a:moveTo>
                    <a:pt x="115813" y="0"/>
                  </a:moveTo>
                  <a:lnTo>
                    <a:pt x="92937" y="25216"/>
                  </a:lnTo>
                  <a:lnTo>
                    <a:pt x="55142" y="86666"/>
                  </a:lnTo>
                  <a:lnTo>
                    <a:pt x="39735" y="113416"/>
                  </a:lnTo>
                  <a:lnTo>
                    <a:pt x="9045" y="15782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05741" y="1547689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168456" y="126342"/>
                  </a:moveTo>
                  <a:lnTo>
                    <a:pt x="162866" y="109574"/>
                  </a:lnTo>
                  <a:lnTo>
                    <a:pt x="150764" y="95103"/>
                  </a:lnTo>
                  <a:lnTo>
                    <a:pt x="104341" y="60877"/>
                  </a:lnTo>
                  <a:lnTo>
                    <a:pt x="42031" y="271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26922" y="1200248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1"/>
                  </a:lnTo>
                  <a:lnTo>
                    <a:pt x="21273" y="218103"/>
                  </a:lnTo>
                  <a:lnTo>
                    <a:pt x="36784" y="279475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16819" y="1242362"/>
              <a:ext cx="252218" cy="191992"/>
            </a:xfrm>
            <a:custGeom>
              <a:avLst/>
              <a:gdLst/>
              <a:ahLst/>
              <a:cxnLst/>
              <a:rect l="0" t="0" r="0" b="0"/>
              <a:pathLst>
                <a:path w="252218" h="191992">
                  <a:moveTo>
                    <a:pt x="252217" y="105285"/>
                  </a:moveTo>
                  <a:lnTo>
                    <a:pt x="246628" y="122053"/>
                  </a:lnTo>
                  <a:lnTo>
                    <a:pt x="240302" y="126992"/>
                  </a:lnTo>
                  <a:lnTo>
                    <a:pt x="220795" y="132480"/>
                  </a:lnTo>
                  <a:lnTo>
                    <a:pt x="159677" y="142532"/>
                  </a:lnTo>
                  <a:lnTo>
                    <a:pt x="97874" y="165476"/>
                  </a:lnTo>
                  <a:lnTo>
                    <a:pt x="36530" y="191475"/>
                  </a:lnTo>
                  <a:lnTo>
                    <a:pt x="25367" y="191991"/>
                  </a:lnTo>
                  <a:lnTo>
                    <a:pt x="6726" y="186325"/>
                  </a:lnTo>
                  <a:lnTo>
                    <a:pt x="1988" y="180369"/>
                  </a:lnTo>
                  <a:lnTo>
                    <a:pt x="0" y="172888"/>
                  </a:lnTo>
                  <a:lnTo>
                    <a:pt x="5214" y="118899"/>
                  </a:lnTo>
                  <a:lnTo>
                    <a:pt x="15170" y="58625"/>
                  </a:lnTo>
                  <a:lnTo>
                    <a:pt x="100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95295" y="1537160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21057"/>
                  </a:moveTo>
                  <a:lnTo>
                    <a:pt x="362523" y="21057"/>
                  </a:lnTo>
                  <a:lnTo>
                    <a:pt x="308349" y="13822"/>
                  </a:lnTo>
                  <a:lnTo>
                    <a:pt x="249468" y="11179"/>
                  </a:lnTo>
                  <a:lnTo>
                    <a:pt x="193037" y="16246"/>
                  </a:lnTo>
                  <a:lnTo>
                    <a:pt x="131095" y="12090"/>
                  </a:lnTo>
                  <a:lnTo>
                    <a:pt x="76718" y="16426"/>
                  </a:lnTo>
                  <a:lnTo>
                    <a:pt x="50865" y="127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26555" y="1628352"/>
              <a:ext cx="284610" cy="291698"/>
            </a:xfrm>
            <a:custGeom>
              <a:avLst/>
              <a:gdLst/>
              <a:ahLst/>
              <a:cxnLst/>
              <a:rect l="0" t="0" r="0" b="0"/>
              <a:pathLst>
                <a:path w="284610" h="291698">
                  <a:moveTo>
                    <a:pt x="247766" y="56207"/>
                  </a:moveTo>
                  <a:lnTo>
                    <a:pt x="242177" y="39439"/>
                  </a:lnTo>
                  <a:lnTo>
                    <a:pt x="237021" y="35670"/>
                  </a:lnTo>
                  <a:lnTo>
                    <a:pt x="230074" y="34327"/>
                  </a:lnTo>
                  <a:lnTo>
                    <a:pt x="175246" y="33872"/>
                  </a:lnTo>
                  <a:lnTo>
                    <a:pt x="112668" y="20482"/>
                  </a:lnTo>
                  <a:lnTo>
                    <a:pt x="50153" y="3482"/>
                  </a:lnTo>
                  <a:lnTo>
                    <a:pt x="38815" y="0"/>
                  </a:lnTo>
                  <a:lnTo>
                    <a:pt x="28917" y="18"/>
                  </a:lnTo>
                  <a:lnTo>
                    <a:pt x="11679" y="6278"/>
                  </a:lnTo>
                  <a:lnTo>
                    <a:pt x="6147" y="13562"/>
                  </a:lnTo>
                  <a:lnTo>
                    <a:pt x="0" y="34134"/>
                  </a:lnTo>
                  <a:lnTo>
                    <a:pt x="700" y="43831"/>
                  </a:lnTo>
                  <a:lnTo>
                    <a:pt x="22881" y="99237"/>
                  </a:lnTo>
                  <a:lnTo>
                    <a:pt x="30054" y="119785"/>
                  </a:lnTo>
                  <a:lnTo>
                    <a:pt x="35944" y="124329"/>
                  </a:lnTo>
                  <a:lnTo>
                    <a:pt x="43380" y="125018"/>
                  </a:lnTo>
                  <a:lnTo>
                    <a:pt x="59832" y="119545"/>
                  </a:lnTo>
                  <a:lnTo>
                    <a:pt x="95696" y="100087"/>
                  </a:lnTo>
                  <a:lnTo>
                    <a:pt x="119348" y="94427"/>
                  </a:lnTo>
                  <a:lnTo>
                    <a:pt x="179382" y="97577"/>
                  </a:lnTo>
                  <a:lnTo>
                    <a:pt x="200216" y="104230"/>
                  </a:lnTo>
                  <a:lnTo>
                    <a:pt x="258741" y="144073"/>
                  </a:lnTo>
                  <a:lnTo>
                    <a:pt x="269121" y="153389"/>
                  </a:lnTo>
                  <a:lnTo>
                    <a:pt x="280654" y="176218"/>
                  </a:lnTo>
                  <a:lnTo>
                    <a:pt x="284609" y="201962"/>
                  </a:lnTo>
                  <a:lnTo>
                    <a:pt x="282468" y="229002"/>
                  </a:lnTo>
                  <a:lnTo>
                    <a:pt x="274498" y="250378"/>
                  </a:lnTo>
                  <a:lnTo>
                    <a:pt x="269096" y="259354"/>
                  </a:lnTo>
                  <a:lnTo>
                    <a:pt x="253737" y="272447"/>
                  </a:lnTo>
                  <a:lnTo>
                    <a:pt x="209691" y="290384"/>
                  </a:lnTo>
                  <a:lnTo>
                    <a:pt x="186390" y="291697"/>
                  </a:lnTo>
                  <a:lnTo>
                    <a:pt x="132189" y="279937"/>
                  </a:lnTo>
                  <a:lnTo>
                    <a:pt x="96124" y="266604"/>
                  </a:lnTo>
                  <a:lnTo>
                    <a:pt x="79310" y="256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442404" y="1220482"/>
            <a:ext cx="1711207" cy="737819"/>
            <a:chOff x="1442404" y="1220482"/>
            <a:chExt cx="1711207" cy="737819"/>
          </a:xfrm>
        </p:grpSpPr>
        <p:sp>
          <p:nvSpPr>
            <p:cNvPr id="43" name="Freeform 42"/>
            <p:cNvSpPr/>
            <p:nvPr/>
          </p:nvSpPr>
          <p:spPr>
            <a:xfrm>
              <a:off x="1442404" y="1737202"/>
              <a:ext cx="610654" cy="221099"/>
            </a:xfrm>
            <a:custGeom>
              <a:avLst/>
              <a:gdLst/>
              <a:ahLst/>
              <a:cxnLst/>
              <a:rect l="0" t="0" r="0" b="0"/>
              <a:pathLst>
                <a:path w="610654" h="221099">
                  <a:moveTo>
                    <a:pt x="610653" y="0"/>
                  </a:moveTo>
                  <a:lnTo>
                    <a:pt x="556778" y="19128"/>
                  </a:lnTo>
                  <a:lnTo>
                    <a:pt x="493561" y="56598"/>
                  </a:lnTo>
                  <a:lnTo>
                    <a:pt x="435012" y="84316"/>
                  </a:lnTo>
                  <a:lnTo>
                    <a:pt x="380016" y="105311"/>
                  </a:lnTo>
                  <a:lnTo>
                    <a:pt x="326677" y="126349"/>
                  </a:lnTo>
                  <a:lnTo>
                    <a:pt x="273828" y="147401"/>
                  </a:lnTo>
                  <a:lnTo>
                    <a:pt x="214746" y="169886"/>
                  </a:lnTo>
                  <a:lnTo>
                    <a:pt x="153640" y="193998"/>
                  </a:lnTo>
                  <a:lnTo>
                    <a:pt x="95296" y="215052"/>
                  </a:lnTo>
                  <a:lnTo>
                    <a:pt x="38711" y="21990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11067" y="1220482"/>
              <a:ext cx="542544" cy="274565"/>
            </a:xfrm>
            <a:custGeom>
              <a:avLst/>
              <a:gdLst/>
              <a:ahLst/>
              <a:cxnLst/>
              <a:rect l="0" t="0" r="0" b="0"/>
              <a:pathLst>
                <a:path w="542544" h="274565">
                  <a:moveTo>
                    <a:pt x="536953" y="21880"/>
                  </a:moveTo>
                  <a:lnTo>
                    <a:pt x="542543" y="5113"/>
                  </a:lnTo>
                  <a:lnTo>
                    <a:pt x="540679" y="1343"/>
                  </a:lnTo>
                  <a:lnTo>
                    <a:pt x="535928" y="0"/>
                  </a:lnTo>
                  <a:lnTo>
                    <a:pt x="512473" y="3699"/>
                  </a:lnTo>
                  <a:lnTo>
                    <a:pt x="483297" y="15323"/>
                  </a:lnTo>
                  <a:lnTo>
                    <a:pt x="423129" y="46970"/>
                  </a:lnTo>
                  <a:lnTo>
                    <a:pt x="359848" y="81611"/>
                  </a:lnTo>
                  <a:lnTo>
                    <a:pt x="307821" y="109631"/>
                  </a:lnTo>
                  <a:lnTo>
                    <a:pt x="252483" y="137696"/>
                  </a:lnTo>
                  <a:lnTo>
                    <a:pt x="190873" y="171619"/>
                  </a:lnTo>
                  <a:lnTo>
                    <a:pt x="127631" y="198114"/>
                  </a:lnTo>
                  <a:lnTo>
                    <a:pt x="70861" y="240109"/>
                  </a:lnTo>
                  <a:lnTo>
                    <a:pt x="16518" y="263784"/>
                  </a:lnTo>
                  <a:lnTo>
                    <a:pt x="0" y="274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1567771" y="2088934"/>
            <a:ext cx="185804" cy="282859"/>
          </a:xfrm>
          <a:custGeom>
            <a:avLst/>
            <a:gdLst/>
            <a:ahLst/>
            <a:cxnLst/>
            <a:rect l="0" t="0" r="0" b="0"/>
            <a:pathLst>
              <a:path w="185804" h="282859">
                <a:moveTo>
                  <a:pt x="116788" y="16765"/>
                </a:moveTo>
                <a:lnTo>
                  <a:pt x="100020" y="5587"/>
                </a:lnTo>
                <a:lnTo>
                  <a:pt x="92741" y="4633"/>
                </a:lnTo>
                <a:lnTo>
                  <a:pt x="51606" y="20295"/>
                </a:lnTo>
                <a:lnTo>
                  <a:pt x="19511" y="42722"/>
                </a:lnTo>
                <a:lnTo>
                  <a:pt x="4924" y="55987"/>
                </a:lnTo>
                <a:lnTo>
                  <a:pt x="1268" y="56951"/>
                </a:lnTo>
                <a:lnTo>
                  <a:pt x="0" y="54084"/>
                </a:lnTo>
                <a:lnTo>
                  <a:pt x="325" y="48664"/>
                </a:lnTo>
                <a:lnTo>
                  <a:pt x="10045" y="36402"/>
                </a:lnTo>
                <a:lnTo>
                  <a:pt x="39291" y="9465"/>
                </a:lnTo>
                <a:lnTo>
                  <a:pt x="47576" y="6049"/>
                </a:lnTo>
                <a:lnTo>
                  <a:pt x="107823" y="0"/>
                </a:lnTo>
                <a:lnTo>
                  <a:pt x="133081" y="2685"/>
                </a:lnTo>
                <a:lnTo>
                  <a:pt x="141688" y="8548"/>
                </a:lnTo>
                <a:lnTo>
                  <a:pt x="147426" y="17136"/>
                </a:lnTo>
                <a:lnTo>
                  <a:pt x="152632" y="37987"/>
                </a:lnTo>
                <a:lnTo>
                  <a:pt x="151046" y="58952"/>
                </a:lnTo>
                <a:lnTo>
                  <a:pt x="143322" y="76849"/>
                </a:lnTo>
                <a:lnTo>
                  <a:pt x="119300" y="107402"/>
                </a:lnTo>
                <a:lnTo>
                  <a:pt x="90638" y="125222"/>
                </a:lnTo>
                <a:lnTo>
                  <a:pt x="92336" y="125335"/>
                </a:lnTo>
                <a:lnTo>
                  <a:pt x="96977" y="124240"/>
                </a:lnTo>
                <a:lnTo>
                  <a:pt x="139396" y="133791"/>
                </a:lnTo>
                <a:lnTo>
                  <a:pt x="158421" y="141306"/>
                </a:lnTo>
                <a:lnTo>
                  <a:pt x="174676" y="152445"/>
                </a:lnTo>
                <a:lnTo>
                  <a:pt x="179947" y="161031"/>
                </a:lnTo>
                <a:lnTo>
                  <a:pt x="185803" y="183049"/>
                </a:lnTo>
                <a:lnTo>
                  <a:pt x="183510" y="221752"/>
                </a:lnTo>
                <a:lnTo>
                  <a:pt x="175298" y="242791"/>
                </a:lnTo>
                <a:lnTo>
                  <a:pt x="169833" y="251677"/>
                </a:lnTo>
                <a:lnTo>
                  <a:pt x="154402" y="264670"/>
                </a:lnTo>
                <a:lnTo>
                  <a:pt x="115899" y="282543"/>
                </a:lnTo>
                <a:lnTo>
                  <a:pt x="105667" y="282858"/>
                </a:lnTo>
                <a:lnTo>
                  <a:pt x="74499" y="275632"/>
                </a:lnTo>
                <a:lnTo>
                  <a:pt x="53539" y="277266"/>
                </a:lnTo>
                <a:lnTo>
                  <a:pt x="32525" y="269414"/>
                </a:lnTo>
                <a:lnTo>
                  <a:pt x="975" y="24839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3011150" y="950685"/>
            <a:ext cx="242156" cy="210278"/>
          </a:xfrm>
          <a:custGeom>
            <a:avLst/>
            <a:gdLst/>
            <a:ahLst/>
            <a:cxnLst/>
            <a:rect l="0" t="0" r="0" b="0"/>
            <a:pathLst>
              <a:path w="242156" h="210278">
                <a:moveTo>
                  <a:pt x="0" y="17936"/>
                </a:moveTo>
                <a:lnTo>
                  <a:pt x="11178" y="6758"/>
                </a:lnTo>
                <a:lnTo>
                  <a:pt x="29145" y="1270"/>
                </a:lnTo>
                <a:lnTo>
                  <a:pt x="51558" y="0"/>
                </a:lnTo>
                <a:lnTo>
                  <a:pt x="83907" y="7033"/>
                </a:lnTo>
                <a:lnTo>
                  <a:pt x="105142" y="17380"/>
                </a:lnTo>
                <a:lnTo>
                  <a:pt x="131239" y="41948"/>
                </a:lnTo>
                <a:lnTo>
                  <a:pt x="148200" y="77043"/>
                </a:lnTo>
                <a:lnTo>
                  <a:pt x="155045" y="117078"/>
                </a:lnTo>
                <a:lnTo>
                  <a:pt x="145895" y="158576"/>
                </a:lnTo>
                <a:lnTo>
                  <a:pt x="128366" y="189329"/>
                </a:lnTo>
                <a:lnTo>
                  <a:pt x="112033" y="202515"/>
                </a:lnTo>
                <a:lnTo>
                  <a:pt x="102765" y="207669"/>
                </a:lnTo>
                <a:lnTo>
                  <a:pt x="79988" y="210277"/>
                </a:lnTo>
                <a:lnTo>
                  <a:pt x="56607" y="206366"/>
                </a:lnTo>
                <a:lnTo>
                  <a:pt x="38417" y="196829"/>
                </a:lnTo>
                <a:lnTo>
                  <a:pt x="33800" y="189841"/>
                </a:lnTo>
                <a:lnTo>
                  <a:pt x="31790" y="172717"/>
                </a:lnTo>
                <a:lnTo>
                  <a:pt x="42825" y="143346"/>
                </a:lnTo>
                <a:lnTo>
                  <a:pt x="50776" y="136638"/>
                </a:lnTo>
                <a:lnTo>
                  <a:pt x="72090" y="129184"/>
                </a:lnTo>
                <a:lnTo>
                  <a:pt x="104808" y="130577"/>
                </a:lnTo>
                <a:lnTo>
                  <a:pt x="160984" y="149998"/>
                </a:lnTo>
                <a:lnTo>
                  <a:pt x="223840" y="154174"/>
                </a:lnTo>
                <a:lnTo>
                  <a:pt x="242155" y="15480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3642860" y="1388158"/>
            <a:ext cx="210571" cy="170060"/>
            <a:chOff x="3642860" y="1388158"/>
            <a:chExt cx="210571" cy="170060"/>
          </a:xfrm>
        </p:grpSpPr>
        <p:sp>
          <p:nvSpPr>
            <p:cNvPr id="48" name="Freeform 47"/>
            <p:cNvSpPr/>
            <p:nvPr/>
          </p:nvSpPr>
          <p:spPr>
            <a:xfrm>
              <a:off x="3642860" y="1388158"/>
              <a:ext cx="168457" cy="26177"/>
            </a:xfrm>
            <a:custGeom>
              <a:avLst/>
              <a:gdLst/>
              <a:ahLst/>
              <a:cxnLst/>
              <a:rect l="0" t="0" r="0" b="0"/>
              <a:pathLst>
                <a:path w="168457" h="26177">
                  <a:moveTo>
                    <a:pt x="168456" y="12132"/>
                  </a:moveTo>
                  <a:lnTo>
                    <a:pt x="157277" y="953"/>
                  </a:lnTo>
                  <a:lnTo>
                    <a:pt x="151645" y="0"/>
                  </a:lnTo>
                  <a:lnTo>
                    <a:pt x="145550" y="1704"/>
                  </a:lnTo>
                  <a:lnTo>
                    <a:pt x="83504" y="26176"/>
                  </a:lnTo>
                  <a:lnTo>
                    <a:pt x="26276" y="23932"/>
                  </a:lnTo>
                  <a:lnTo>
                    <a:pt x="0" y="22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74445" y="153716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0"/>
                  </a:lnTo>
                  <a:lnTo>
                    <a:pt x="66194" y="1170"/>
                  </a:lnTo>
                  <a:lnTo>
                    <a:pt x="19791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379855" y="964725"/>
            <a:ext cx="589596" cy="950178"/>
            <a:chOff x="4379855" y="964725"/>
            <a:chExt cx="589596" cy="950178"/>
          </a:xfrm>
        </p:grpSpPr>
        <p:sp>
          <p:nvSpPr>
            <p:cNvPr id="51" name="Freeform 50"/>
            <p:cNvSpPr/>
            <p:nvPr/>
          </p:nvSpPr>
          <p:spPr>
            <a:xfrm>
              <a:off x="4526109" y="964725"/>
              <a:ext cx="348586" cy="344604"/>
            </a:xfrm>
            <a:custGeom>
              <a:avLst/>
              <a:gdLst/>
              <a:ahLst/>
              <a:cxnLst/>
              <a:rect l="0" t="0" r="0" b="0"/>
              <a:pathLst>
                <a:path w="348586" h="344604">
                  <a:moveTo>
                    <a:pt x="95901" y="3896"/>
                  </a:moveTo>
                  <a:lnTo>
                    <a:pt x="90312" y="20664"/>
                  </a:lnTo>
                  <a:lnTo>
                    <a:pt x="78209" y="35135"/>
                  </a:lnTo>
                  <a:lnTo>
                    <a:pt x="18824" y="91620"/>
                  </a:lnTo>
                  <a:lnTo>
                    <a:pt x="4712" y="105666"/>
                  </a:lnTo>
                  <a:lnTo>
                    <a:pt x="1184" y="105668"/>
                  </a:lnTo>
                  <a:lnTo>
                    <a:pt x="0" y="100990"/>
                  </a:lnTo>
                  <a:lnTo>
                    <a:pt x="2976" y="83314"/>
                  </a:lnTo>
                  <a:lnTo>
                    <a:pt x="12097" y="59860"/>
                  </a:lnTo>
                  <a:lnTo>
                    <a:pt x="27069" y="40077"/>
                  </a:lnTo>
                  <a:lnTo>
                    <a:pt x="45422" y="24656"/>
                  </a:lnTo>
                  <a:lnTo>
                    <a:pt x="96186" y="1272"/>
                  </a:lnTo>
                  <a:lnTo>
                    <a:pt x="120204" y="0"/>
                  </a:lnTo>
                  <a:lnTo>
                    <a:pt x="168162" y="8716"/>
                  </a:lnTo>
                  <a:lnTo>
                    <a:pt x="200760" y="23912"/>
                  </a:lnTo>
                  <a:lnTo>
                    <a:pt x="215814" y="39698"/>
                  </a:lnTo>
                  <a:lnTo>
                    <a:pt x="255498" y="100363"/>
                  </a:lnTo>
                  <a:lnTo>
                    <a:pt x="261732" y="136334"/>
                  </a:lnTo>
                  <a:lnTo>
                    <a:pt x="255433" y="196476"/>
                  </a:lnTo>
                  <a:lnTo>
                    <a:pt x="239804" y="244578"/>
                  </a:lnTo>
                  <a:lnTo>
                    <a:pt x="200879" y="300760"/>
                  </a:lnTo>
                  <a:lnTo>
                    <a:pt x="185842" y="318330"/>
                  </a:lnTo>
                  <a:lnTo>
                    <a:pt x="147592" y="339141"/>
                  </a:lnTo>
                  <a:lnTo>
                    <a:pt x="137381" y="343206"/>
                  </a:lnTo>
                  <a:lnTo>
                    <a:pt x="116676" y="344603"/>
                  </a:lnTo>
                  <a:lnTo>
                    <a:pt x="74788" y="335969"/>
                  </a:lnTo>
                  <a:lnTo>
                    <a:pt x="67788" y="329393"/>
                  </a:lnTo>
                  <a:lnTo>
                    <a:pt x="60009" y="309609"/>
                  </a:lnTo>
                  <a:lnTo>
                    <a:pt x="59672" y="288337"/>
                  </a:lnTo>
                  <a:lnTo>
                    <a:pt x="61220" y="277752"/>
                  </a:lnTo>
                  <a:lnTo>
                    <a:pt x="72299" y="259751"/>
                  </a:lnTo>
                  <a:lnTo>
                    <a:pt x="90090" y="245121"/>
                  </a:lnTo>
                  <a:lnTo>
                    <a:pt x="113596" y="234720"/>
                  </a:lnTo>
                  <a:lnTo>
                    <a:pt x="125245" y="233818"/>
                  </a:lnTo>
                  <a:lnTo>
                    <a:pt x="185423" y="249568"/>
                  </a:lnTo>
                  <a:lnTo>
                    <a:pt x="244304" y="279684"/>
                  </a:lnTo>
                  <a:lnTo>
                    <a:pt x="299194" y="301621"/>
                  </a:lnTo>
                  <a:lnTo>
                    <a:pt x="348585" y="319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79855" y="1379233"/>
              <a:ext cx="589596" cy="42115"/>
            </a:xfrm>
            <a:custGeom>
              <a:avLst/>
              <a:gdLst/>
              <a:ahLst/>
              <a:cxnLst/>
              <a:rect l="0" t="0" r="0" b="0"/>
              <a:pathLst>
                <a:path w="589596" h="42115">
                  <a:moveTo>
                    <a:pt x="589595" y="0"/>
                  </a:moveTo>
                  <a:lnTo>
                    <a:pt x="584006" y="16767"/>
                  </a:lnTo>
                  <a:lnTo>
                    <a:pt x="578850" y="20537"/>
                  </a:lnTo>
                  <a:lnTo>
                    <a:pt x="571903" y="21880"/>
                  </a:lnTo>
                  <a:lnTo>
                    <a:pt x="542239" y="24420"/>
                  </a:lnTo>
                  <a:lnTo>
                    <a:pt x="518246" y="27231"/>
                  </a:lnTo>
                  <a:lnTo>
                    <a:pt x="457974" y="22101"/>
                  </a:lnTo>
                  <a:lnTo>
                    <a:pt x="396006" y="21263"/>
                  </a:lnTo>
                  <a:lnTo>
                    <a:pt x="337493" y="21097"/>
                  </a:lnTo>
                  <a:lnTo>
                    <a:pt x="275285" y="21065"/>
                  </a:lnTo>
                  <a:lnTo>
                    <a:pt x="221143" y="28294"/>
                  </a:lnTo>
                  <a:lnTo>
                    <a:pt x="162789" y="27815"/>
                  </a:lnTo>
                  <a:lnTo>
                    <a:pt x="139031" y="25230"/>
                  </a:lnTo>
                  <a:lnTo>
                    <a:pt x="105925" y="26843"/>
                  </a:lnTo>
                  <a:lnTo>
                    <a:pt x="84512" y="19339"/>
                  </a:lnTo>
                  <a:lnTo>
                    <a:pt x="57058" y="238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32193" y="1579274"/>
              <a:ext cx="5590" cy="305328"/>
            </a:xfrm>
            <a:custGeom>
              <a:avLst/>
              <a:gdLst/>
              <a:ahLst/>
              <a:cxnLst/>
              <a:rect l="0" t="0" r="0" b="0"/>
              <a:pathLst>
                <a:path w="5590" h="305328">
                  <a:moveTo>
                    <a:pt x="5589" y="0"/>
                  </a:moveTo>
                  <a:lnTo>
                    <a:pt x="5589" y="57264"/>
                  </a:lnTo>
                  <a:lnTo>
                    <a:pt x="5589" y="106654"/>
                  </a:lnTo>
                  <a:lnTo>
                    <a:pt x="5589" y="158333"/>
                  </a:lnTo>
                  <a:lnTo>
                    <a:pt x="5589" y="210690"/>
                  </a:lnTo>
                  <a:lnTo>
                    <a:pt x="0" y="269605"/>
                  </a:lnTo>
                  <a:lnTo>
                    <a:pt x="375" y="286721"/>
                  </a:lnTo>
                  <a:lnTo>
                    <a:pt x="5589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97856" y="1547689"/>
              <a:ext cx="247662" cy="367214"/>
            </a:xfrm>
            <a:custGeom>
              <a:avLst/>
              <a:gdLst/>
              <a:ahLst/>
              <a:cxnLst/>
              <a:rect l="0" t="0" r="0" b="0"/>
              <a:pathLst>
                <a:path w="247662" h="367214">
                  <a:moveTo>
                    <a:pt x="229480" y="0"/>
                  </a:moveTo>
                  <a:lnTo>
                    <a:pt x="212713" y="11178"/>
                  </a:lnTo>
                  <a:lnTo>
                    <a:pt x="195122" y="13547"/>
                  </a:lnTo>
                  <a:lnTo>
                    <a:pt x="175605" y="13040"/>
                  </a:lnTo>
                  <a:lnTo>
                    <a:pt x="118444" y="19770"/>
                  </a:lnTo>
                  <a:lnTo>
                    <a:pt x="65261" y="12397"/>
                  </a:lnTo>
                  <a:lnTo>
                    <a:pt x="30694" y="5363"/>
                  </a:lnTo>
                  <a:lnTo>
                    <a:pt x="8940" y="7453"/>
                  </a:lnTo>
                  <a:lnTo>
                    <a:pt x="2905" y="11987"/>
                  </a:lnTo>
                  <a:lnTo>
                    <a:pt x="51" y="18520"/>
                  </a:lnTo>
                  <a:lnTo>
                    <a:pt x="0" y="35137"/>
                  </a:lnTo>
                  <a:lnTo>
                    <a:pt x="15898" y="96238"/>
                  </a:lnTo>
                  <a:lnTo>
                    <a:pt x="26418" y="148384"/>
                  </a:lnTo>
                  <a:lnTo>
                    <a:pt x="34432" y="198156"/>
                  </a:lnTo>
                  <a:lnTo>
                    <a:pt x="37447" y="202294"/>
                  </a:lnTo>
                  <a:lnTo>
                    <a:pt x="40627" y="201543"/>
                  </a:lnTo>
                  <a:lnTo>
                    <a:pt x="79227" y="160908"/>
                  </a:lnTo>
                  <a:lnTo>
                    <a:pt x="105412" y="145812"/>
                  </a:lnTo>
                  <a:lnTo>
                    <a:pt x="125206" y="143964"/>
                  </a:lnTo>
                  <a:lnTo>
                    <a:pt x="166509" y="152309"/>
                  </a:lnTo>
                  <a:lnTo>
                    <a:pt x="207293" y="173628"/>
                  </a:lnTo>
                  <a:lnTo>
                    <a:pt x="223909" y="186742"/>
                  </a:lnTo>
                  <a:lnTo>
                    <a:pt x="240828" y="212868"/>
                  </a:lnTo>
                  <a:lnTo>
                    <a:pt x="247661" y="248425"/>
                  </a:lnTo>
                  <a:lnTo>
                    <a:pt x="241564" y="293956"/>
                  </a:lnTo>
                  <a:lnTo>
                    <a:pt x="231241" y="324964"/>
                  </a:lnTo>
                  <a:lnTo>
                    <a:pt x="220124" y="341740"/>
                  </a:lnTo>
                  <a:lnTo>
                    <a:pt x="204265" y="353875"/>
                  </a:lnTo>
                  <a:lnTo>
                    <a:pt x="184349" y="361999"/>
                  </a:lnTo>
                  <a:lnTo>
                    <a:pt x="130315" y="367213"/>
                  </a:lnTo>
                  <a:lnTo>
                    <a:pt x="74841" y="362654"/>
                  </a:lnTo>
                  <a:lnTo>
                    <a:pt x="2943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516103" y="3265855"/>
            <a:ext cx="1958302" cy="1061358"/>
            <a:chOff x="1516103" y="3265855"/>
            <a:chExt cx="1958302" cy="1061358"/>
          </a:xfrm>
        </p:grpSpPr>
        <p:sp>
          <p:nvSpPr>
            <p:cNvPr id="56" name="Freeform 55"/>
            <p:cNvSpPr/>
            <p:nvPr/>
          </p:nvSpPr>
          <p:spPr>
            <a:xfrm>
              <a:off x="1558217" y="3265855"/>
              <a:ext cx="291768" cy="419120"/>
            </a:xfrm>
            <a:custGeom>
              <a:avLst/>
              <a:gdLst/>
              <a:ahLst/>
              <a:cxnLst/>
              <a:rect l="0" t="0" r="0" b="0"/>
              <a:pathLst>
                <a:path w="291768" h="419120">
                  <a:moveTo>
                    <a:pt x="0" y="29564"/>
                  </a:moveTo>
                  <a:lnTo>
                    <a:pt x="16768" y="18386"/>
                  </a:lnTo>
                  <a:lnTo>
                    <a:pt x="25217" y="17433"/>
                  </a:lnTo>
                  <a:lnTo>
                    <a:pt x="85426" y="27505"/>
                  </a:lnTo>
                  <a:lnTo>
                    <a:pt x="134756" y="28954"/>
                  </a:lnTo>
                  <a:lnTo>
                    <a:pt x="187016" y="21038"/>
                  </a:lnTo>
                  <a:lnTo>
                    <a:pt x="241827" y="4800"/>
                  </a:lnTo>
                  <a:lnTo>
                    <a:pt x="279233" y="0"/>
                  </a:lnTo>
                  <a:lnTo>
                    <a:pt x="286761" y="4006"/>
                  </a:lnTo>
                  <a:lnTo>
                    <a:pt x="290610" y="11355"/>
                  </a:lnTo>
                  <a:lnTo>
                    <a:pt x="291767" y="30830"/>
                  </a:lnTo>
                  <a:lnTo>
                    <a:pt x="279899" y="87963"/>
                  </a:lnTo>
                  <a:lnTo>
                    <a:pt x="259316" y="141142"/>
                  </a:lnTo>
                  <a:lnTo>
                    <a:pt x="233468" y="203052"/>
                  </a:lnTo>
                  <a:lnTo>
                    <a:pt x="206731" y="257983"/>
                  </a:lnTo>
                  <a:lnTo>
                    <a:pt x="182039" y="313893"/>
                  </a:lnTo>
                  <a:lnTo>
                    <a:pt x="166242" y="349727"/>
                  </a:lnTo>
                  <a:lnTo>
                    <a:pt x="137601" y="402729"/>
                  </a:lnTo>
                  <a:lnTo>
                    <a:pt x="126342" y="419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33042" y="3274362"/>
              <a:ext cx="249637" cy="392698"/>
            </a:xfrm>
            <a:custGeom>
              <a:avLst/>
              <a:gdLst/>
              <a:ahLst/>
              <a:cxnLst/>
              <a:rect l="0" t="0" r="0" b="0"/>
              <a:pathLst>
                <a:path w="249637" h="392698">
                  <a:moveTo>
                    <a:pt x="246357" y="0"/>
                  </a:moveTo>
                  <a:lnTo>
                    <a:pt x="235178" y="11179"/>
                  </a:lnTo>
                  <a:lnTo>
                    <a:pt x="217212" y="16667"/>
                  </a:lnTo>
                  <a:lnTo>
                    <a:pt x="167550" y="25779"/>
                  </a:lnTo>
                  <a:lnTo>
                    <a:pt x="106614" y="29269"/>
                  </a:lnTo>
                  <a:lnTo>
                    <a:pt x="58356" y="26145"/>
                  </a:lnTo>
                  <a:lnTo>
                    <a:pt x="15028" y="36100"/>
                  </a:lnTo>
                  <a:lnTo>
                    <a:pt x="7910" y="42784"/>
                  </a:lnTo>
                  <a:lnTo>
                    <a:pt x="0" y="62689"/>
                  </a:lnTo>
                  <a:lnTo>
                    <a:pt x="1137" y="100203"/>
                  </a:lnTo>
                  <a:lnTo>
                    <a:pt x="19237" y="154801"/>
                  </a:lnTo>
                  <a:lnTo>
                    <a:pt x="27651" y="182664"/>
                  </a:lnTo>
                  <a:lnTo>
                    <a:pt x="33873" y="189626"/>
                  </a:lnTo>
                  <a:lnTo>
                    <a:pt x="41529" y="191928"/>
                  </a:lnTo>
                  <a:lnTo>
                    <a:pt x="59396" y="188247"/>
                  </a:lnTo>
                  <a:lnTo>
                    <a:pt x="90355" y="175360"/>
                  </a:lnTo>
                  <a:lnTo>
                    <a:pt x="127474" y="171672"/>
                  </a:lnTo>
                  <a:lnTo>
                    <a:pt x="182781" y="183380"/>
                  </a:lnTo>
                  <a:lnTo>
                    <a:pt x="209062" y="198874"/>
                  </a:lnTo>
                  <a:lnTo>
                    <a:pt x="231667" y="218283"/>
                  </a:lnTo>
                  <a:lnTo>
                    <a:pt x="247593" y="250030"/>
                  </a:lnTo>
                  <a:lnTo>
                    <a:pt x="249636" y="272562"/>
                  </a:lnTo>
                  <a:lnTo>
                    <a:pt x="241415" y="315622"/>
                  </a:lnTo>
                  <a:lnTo>
                    <a:pt x="226305" y="347371"/>
                  </a:lnTo>
                  <a:lnTo>
                    <a:pt x="210538" y="362228"/>
                  </a:lnTo>
                  <a:lnTo>
                    <a:pt x="151228" y="389004"/>
                  </a:lnTo>
                  <a:lnTo>
                    <a:pt x="140824" y="392697"/>
                  </a:lnTo>
                  <a:lnTo>
                    <a:pt x="116785" y="390561"/>
                  </a:lnTo>
                  <a:lnTo>
                    <a:pt x="6737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68746" y="3779730"/>
              <a:ext cx="715938" cy="20964"/>
            </a:xfrm>
            <a:custGeom>
              <a:avLst/>
              <a:gdLst/>
              <a:ahLst/>
              <a:cxnLst/>
              <a:rect l="0" t="0" r="0" b="0"/>
              <a:pathLst>
                <a:path w="715938" h="20964">
                  <a:moveTo>
                    <a:pt x="715937" y="0"/>
                  </a:moveTo>
                  <a:lnTo>
                    <a:pt x="704759" y="11179"/>
                  </a:lnTo>
                  <a:lnTo>
                    <a:pt x="696787" y="13302"/>
                  </a:lnTo>
                  <a:lnTo>
                    <a:pt x="647251" y="11423"/>
                  </a:lnTo>
                  <a:lnTo>
                    <a:pt x="587076" y="10705"/>
                  </a:lnTo>
                  <a:lnTo>
                    <a:pt x="524360" y="18885"/>
                  </a:lnTo>
                  <a:lnTo>
                    <a:pt x="469865" y="15039"/>
                  </a:lnTo>
                  <a:lnTo>
                    <a:pt x="406804" y="18655"/>
                  </a:lnTo>
                  <a:lnTo>
                    <a:pt x="348075" y="20583"/>
                  </a:lnTo>
                  <a:lnTo>
                    <a:pt x="285824" y="20963"/>
                  </a:lnTo>
                  <a:lnTo>
                    <a:pt x="225608" y="19869"/>
                  </a:lnTo>
                  <a:lnTo>
                    <a:pt x="168653" y="12720"/>
                  </a:lnTo>
                  <a:lnTo>
                    <a:pt x="112343" y="10962"/>
                  </a:lnTo>
                  <a:lnTo>
                    <a:pt x="56159" y="33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00543" y="3969243"/>
              <a:ext cx="10401" cy="252685"/>
            </a:xfrm>
            <a:custGeom>
              <a:avLst/>
              <a:gdLst/>
              <a:ahLst/>
              <a:cxnLst/>
              <a:rect l="0" t="0" r="0" b="0"/>
              <a:pathLst>
                <a:path w="10401" h="252685">
                  <a:moveTo>
                    <a:pt x="10400" y="0"/>
                  </a:moveTo>
                  <a:lnTo>
                    <a:pt x="3164" y="27556"/>
                  </a:lnTo>
                  <a:lnTo>
                    <a:pt x="521" y="83779"/>
                  </a:lnTo>
                  <a:lnTo>
                    <a:pt x="0" y="145881"/>
                  </a:lnTo>
                  <a:lnTo>
                    <a:pt x="1066" y="204897"/>
                  </a:lnTo>
                  <a:lnTo>
                    <a:pt x="1040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90010" y="3748145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0"/>
                  </a:moveTo>
                  <a:lnTo>
                    <a:pt x="116767" y="24046"/>
                  </a:lnTo>
                  <a:lnTo>
                    <a:pt x="66444" y="80698"/>
                  </a:lnTo>
                  <a:lnTo>
                    <a:pt x="33611" y="13748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26839" y="3748145"/>
              <a:ext cx="221099" cy="189514"/>
            </a:xfrm>
            <a:custGeom>
              <a:avLst/>
              <a:gdLst/>
              <a:ahLst/>
              <a:cxnLst/>
              <a:rect l="0" t="0" r="0" b="0"/>
              <a:pathLst>
                <a:path w="221099" h="189514">
                  <a:moveTo>
                    <a:pt x="221098" y="189513"/>
                  </a:moveTo>
                  <a:lnTo>
                    <a:pt x="203118" y="173872"/>
                  </a:lnTo>
                  <a:lnTo>
                    <a:pt x="166984" y="152064"/>
                  </a:lnTo>
                  <a:lnTo>
                    <a:pt x="108275" y="105694"/>
                  </a:lnTo>
                  <a:lnTo>
                    <a:pt x="50738" y="561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15613" y="3453347"/>
              <a:ext cx="37652" cy="263213"/>
            </a:xfrm>
            <a:custGeom>
              <a:avLst/>
              <a:gdLst/>
              <a:ahLst/>
              <a:cxnLst/>
              <a:rect l="0" t="0" r="0" b="0"/>
              <a:pathLst>
                <a:path w="37652" h="263213">
                  <a:moveTo>
                    <a:pt x="6066" y="0"/>
                  </a:moveTo>
                  <a:lnTo>
                    <a:pt x="0" y="33621"/>
                  </a:lnTo>
                  <a:lnTo>
                    <a:pt x="7640" y="88443"/>
                  </a:lnTo>
                  <a:lnTo>
                    <a:pt x="14825" y="149661"/>
                  </a:lnTo>
                  <a:lnTo>
                    <a:pt x="24650" y="205644"/>
                  </a:lnTo>
                  <a:lnTo>
                    <a:pt x="37651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00663" y="348493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0400" y="144851"/>
                  </a:lnTo>
                  <a:lnTo>
                    <a:pt x="16079" y="196817"/>
                  </a:lnTo>
                  <a:lnTo>
                    <a:pt x="20074" y="253694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90093" y="3821844"/>
              <a:ext cx="368498" cy="47802"/>
            </a:xfrm>
            <a:custGeom>
              <a:avLst/>
              <a:gdLst/>
              <a:ahLst/>
              <a:cxnLst/>
              <a:rect l="0" t="0" r="0" b="0"/>
              <a:pathLst>
                <a:path w="368498" h="47802">
                  <a:moveTo>
                    <a:pt x="368497" y="0"/>
                  </a:moveTo>
                  <a:lnTo>
                    <a:pt x="351730" y="11179"/>
                  </a:lnTo>
                  <a:lnTo>
                    <a:pt x="318946" y="18130"/>
                  </a:lnTo>
                  <a:lnTo>
                    <a:pt x="267116" y="21649"/>
                  </a:lnTo>
                  <a:lnTo>
                    <a:pt x="205495" y="35636"/>
                  </a:lnTo>
                  <a:lnTo>
                    <a:pt x="150599" y="42005"/>
                  </a:lnTo>
                  <a:lnTo>
                    <a:pt x="109873" y="47801"/>
                  </a:lnTo>
                  <a:lnTo>
                    <a:pt x="47657" y="4309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47675" y="3993709"/>
              <a:ext cx="213153" cy="291390"/>
            </a:xfrm>
            <a:custGeom>
              <a:avLst/>
              <a:gdLst/>
              <a:ahLst/>
              <a:cxnLst/>
              <a:rect l="0" t="0" r="0" b="0"/>
              <a:pathLst>
                <a:path w="213153" h="291390">
                  <a:moveTo>
                    <a:pt x="5589" y="7120"/>
                  </a:moveTo>
                  <a:lnTo>
                    <a:pt x="0" y="23887"/>
                  </a:lnTo>
                  <a:lnTo>
                    <a:pt x="693" y="26487"/>
                  </a:lnTo>
                  <a:lnTo>
                    <a:pt x="3495" y="25880"/>
                  </a:lnTo>
                  <a:lnTo>
                    <a:pt x="30392" y="8096"/>
                  </a:lnTo>
                  <a:lnTo>
                    <a:pt x="64931" y="0"/>
                  </a:lnTo>
                  <a:lnTo>
                    <a:pt x="99211" y="3190"/>
                  </a:lnTo>
                  <a:lnTo>
                    <a:pt x="107778" y="8009"/>
                  </a:lnTo>
                  <a:lnTo>
                    <a:pt x="120416" y="22723"/>
                  </a:lnTo>
                  <a:lnTo>
                    <a:pt x="134108" y="50737"/>
                  </a:lnTo>
                  <a:lnTo>
                    <a:pt x="135628" y="70959"/>
                  </a:lnTo>
                  <a:lnTo>
                    <a:pt x="131235" y="91645"/>
                  </a:lnTo>
                  <a:lnTo>
                    <a:pt x="121483" y="112537"/>
                  </a:lnTo>
                  <a:lnTo>
                    <a:pt x="106230" y="127281"/>
                  </a:lnTo>
                  <a:lnTo>
                    <a:pt x="93602" y="134225"/>
                  </a:lnTo>
                  <a:lnTo>
                    <a:pt x="93510" y="132800"/>
                  </a:lnTo>
                  <a:lnTo>
                    <a:pt x="95789" y="129511"/>
                  </a:lnTo>
                  <a:lnTo>
                    <a:pt x="121352" y="119293"/>
                  </a:lnTo>
                  <a:lnTo>
                    <a:pt x="145557" y="121706"/>
                  </a:lnTo>
                  <a:lnTo>
                    <a:pt x="169572" y="130576"/>
                  </a:lnTo>
                  <a:lnTo>
                    <a:pt x="188045" y="142318"/>
                  </a:lnTo>
                  <a:lnTo>
                    <a:pt x="200934" y="158454"/>
                  </a:lnTo>
                  <a:lnTo>
                    <a:pt x="209392" y="178495"/>
                  </a:lnTo>
                  <a:lnTo>
                    <a:pt x="213152" y="202999"/>
                  </a:lnTo>
                  <a:lnTo>
                    <a:pt x="208583" y="226369"/>
                  </a:lnTo>
                  <a:lnTo>
                    <a:pt x="197584" y="247283"/>
                  </a:lnTo>
                  <a:lnTo>
                    <a:pt x="180997" y="264377"/>
                  </a:lnTo>
                  <a:lnTo>
                    <a:pt x="151928" y="281566"/>
                  </a:lnTo>
                  <a:lnTo>
                    <a:pt x="102259" y="289449"/>
                  </a:lnTo>
                  <a:lnTo>
                    <a:pt x="47703" y="291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98104" y="4021886"/>
              <a:ext cx="173388" cy="228710"/>
            </a:xfrm>
            <a:custGeom>
              <a:avLst/>
              <a:gdLst/>
              <a:ahLst/>
              <a:cxnLst/>
              <a:rect l="0" t="0" r="0" b="0"/>
              <a:pathLst>
                <a:path w="173388" h="228710">
                  <a:moveTo>
                    <a:pt x="92072" y="42114"/>
                  </a:moveTo>
                  <a:lnTo>
                    <a:pt x="97661" y="25346"/>
                  </a:lnTo>
                  <a:lnTo>
                    <a:pt x="94628" y="20407"/>
                  </a:lnTo>
                  <a:lnTo>
                    <a:pt x="78780" y="14919"/>
                  </a:lnTo>
                  <a:lnTo>
                    <a:pt x="70343" y="15795"/>
                  </a:lnTo>
                  <a:lnTo>
                    <a:pt x="54728" y="23007"/>
                  </a:lnTo>
                  <a:lnTo>
                    <a:pt x="32784" y="40222"/>
                  </a:lnTo>
                  <a:lnTo>
                    <a:pt x="17053" y="71319"/>
                  </a:lnTo>
                  <a:lnTo>
                    <a:pt x="2427" y="116513"/>
                  </a:lnTo>
                  <a:lnTo>
                    <a:pt x="0" y="154495"/>
                  </a:lnTo>
                  <a:lnTo>
                    <a:pt x="3578" y="177459"/>
                  </a:lnTo>
                  <a:lnTo>
                    <a:pt x="15306" y="196244"/>
                  </a:lnTo>
                  <a:lnTo>
                    <a:pt x="32217" y="211222"/>
                  </a:lnTo>
                  <a:lnTo>
                    <a:pt x="51432" y="221778"/>
                  </a:lnTo>
                  <a:lnTo>
                    <a:pt x="87569" y="228709"/>
                  </a:lnTo>
                  <a:lnTo>
                    <a:pt x="122323" y="225173"/>
                  </a:lnTo>
                  <a:lnTo>
                    <a:pt x="141002" y="213550"/>
                  </a:lnTo>
                  <a:lnTo>
                    <a:pt x="155932" y="196687"/>
                  </a:lnTo>
                  <a:lnTo>
                    <a:pt x="166468" y="177493"/>
                  </a:lnTo>
                  <a:lnTo>
                    <a:pt x="173387" y="141368"/>
                  </a:lnTo>
                  <a:lnTo>
                    <a:pt x="169847" y="106617"/>
                  </a:lnTo>
                  <a:lnTo>
                    <a:pt x="161344" y="87939"/>
                  </a:lnTo>
                  <a:lnTo>
                    <a:pt x="128924" y="36320"/>
                  </a:lnTo>
                  <a:lnTo>
                    <a:pt x="81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16103" y="3274362"/>
              <a:ext cx="758053" cy="431670"/>
            </a:xfrm>
            <a:custGeom>
              <a:avLst/>
              <a:gdLst/>
              <a:ahLst/>
              <a:cxnLst/>
              <a:rect l="0" t="0" r="0" b="0"/>
              <a:pathLst>
                <a:path w="758053" h="431670">
                  <a:moveTo>
                    <a:pt x="758052" y="0"/>
                  </a:moveTo>
                  <a:lnTo>
                    <a:pt x="695772" y="34747"/>
                  </a:lnTo>
                  <a:lnTo>
                    <a:pt x="641721" y="55001"/>
                  </a:lnTo>
                  <a:lnTo>
                    <a:pt x="580395" y="81185"/>
                  </a:lnTo>
                  <a:lnTo>
                    <a:pt x="517458" y="107542"/>
                  </a:lnTo>
                  <a:lnTo>
                    <a:pt x="463460" y="133442"/>
                  </a:lnTo>
                  <a:lnTo>
                    <a:pt x="400101" y="172281"/>
                  </a:lnTo>
                  <a:lnTo>
                    <a:pt x="347443" y="207103"/>
                  </a:lnTo>
                  <a:lnTo>
                    <a:pt x="286465" y="245281"/>
                  </a:lnTo>
                  <a:lnTo>
                    <a:pt x="253335" y="268428"/>
                  </a:lnTo>
                  <a:lnTo>
                    <a:pt x="198958" y="300164"/>
                  </a:lnTo>
                  <a:lnTo>
                    <a:pt x="146492" y="337972"/>
                  </a:lnTo>
                  <a:lnTo>
                    <a:pt x="85495" y="374053"/>
                  </a:lnTo>
                  <a:lnTo>
                    <a:pt x="23508" y="41313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63751" y="3958715"/>
              <a:ext cx="610654" cy="368498"/>
            </a:xfrm>
            <a:custGeom>
              <a:avLst/>
              <a:gdLst/>
              <a:ahLst/>
              <a:cxnLst/>
              <a:rect l="0" t="0" r="0" b="0"/>
              <a:pathLst>
                <a:path w="610654" h="368498">
                  <a:moveTo>
                    <a:pt x="610653" y="0"/>
                  </a:moveTo>
                  <a:lnTo>
                    <a:pt x="591502" y="32452"/>
                  </a:lnTo>
                  <a:lnTo>
                    <a:pt x="545085" y="70751"/>
                  </a:lnTo>
                  <a:lnTo>
                    <a:pt x="498418" y="93882"/>
                  </a:lnTo>
                  <a:lnTo>
                    <a:pt x="440138" y="118674"/>
                  </a:lnTo>
                  <a:lnTo>
                    <a:pt x="381535" y="148246"/>
                  </a:lnTo>
                  <a:lnTo>
                    <a:pt x="330247" y="176116"/>
                  </a:lnTo>
                  <a:lnTo>
                    <a:pt x="276584" y="206493"/>
                  </a:lnTo>
                  <a:lnTo>
                    <a:pt x="221473" y="238961"/>
                  </a:lnTo>
                  <a:lnTo>
                    <a:pt x="161269" y="266518"/>
                  </a:lnTo>
                  <a:lnTo>
                    <a:pt x="105725" y="292879"/>
                  </a:lnTo>
                  <a:lnTo>
                    <a:pt x="47742" y="32447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1442404" y="2842694"/>
            <a:ext cx="249200" cy="305327"/>
          </a:xfrm>
          <a:custGeom>
            <a:avLst/>
            <a:gdLst/>
            <a:ahLst/>
            <a:cxnLst/>
            <a:rect l="0" t="0" r="0" b="0"/>
            <a:pathLst>
              <a:path w="249200" h="305327">
                <a:moveTo>
                  <a:pt x="189513" y="0"/>
                </a:moveTo>
                <a:lnTo>
                  <a:pt x="146821" y="3120"/>
                </a:lnTo>
                <a:lnTo>
                  <a:pt x="124915" y="6066"/>
                </a:lnTo>
                <a:lnTo>
                  <a:pt x="75844" y="4664"/>
                </a:lnTo>
                <a:lnTo>
                  <a:pt x="53595" y="6752"/>
                </a:lnTo>
                <a:lnTo>
                  <a:pt x="32009" y="3781"/>
                </a:lnTo>
                <a:lnTo>
                  <a:pt x="23679" y="6030"/>
                </a:lnTo>
                <a:lnTo>
                  <a:pt x="16956" y="11039"/>
                </a:lnTo>
                <a:lnTo>
                  <a:pt x="11304" y="17888"/>
                </a:lnTo>
                <a:lnTo>
                  <a:pt x="9875" y="24793"/>
                </a:lnTo>
                <a:lnTo>
                  <a:pt x="11263" y="31737"/>
                </a:lnTo>
                <a:lnTo>
                  <a:pt x="43102" y="85165"/>
                </a:lnTo>
                <a:lnTo>
                  <a:pt x="64796" y="126527"/>
                </a:lnTo>
                <a:lnTo>
                  <a:pt x="70103" y="129975"/>
                </a:lnTo>
                <a:lnTo>
                  <a:pt x="75981" y="128764"/>
                </a:lnTo>
                <a:lnTo>
                  <a:pt x="107815" y="112782"/>
                </a:lnTo>
                <a:lnTo>
                  <a:pt x="143209" y="101917"/>
                </a:lnTo>
                <a:lnTo>
                  <a:pt x="183332" y="102467"/>
                </a:lnTo>
                <a:lnTo>
                  <a:pt x="219267" y="110039"/>
                </a:lnTo>
                <a:lnTo>
                  <a:pt x="228066" y="115474"/>
                </a:lnTo>
                <a:lnTo>
                  <a:pt x="240963" y="130870"/>
                </a:lnTo>
                <a:lnTo>
                  <a:pt x="247475" y="152531"/>
                </a:lnTo>
                <a:lnTo>
                  <a:pt x="249199" y="177756"/>
                </a:lnTo>
                <a:lnTo>
                  <a:pt x="242422" y="215925"/>
                </a:lnTo>
                <a:lnTo>
                  <a:pt x="226117" y="243092"/>
                </a:lnTo>
                <a:lnTo>
                  <a:pt x="205298" y="264790"/>
                </a:lnTo>
                <a:lnTo>
                  <a:pt x="164295" y="283195"/>
                </a:lnTo>
                <a:lnTo>
                  <a:pt x="103784" y="300506"/>
                </a:lnTo>
                <a:lnTo>
                  <a:pt x="43550" y="304374"/>
                </a:lnTo>
                <a:lnTo>
                  <a:pt x="0" y="3053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3255876" y="4358617"/>
            <a:ext cx="271171" cy="276273"/>
          </a:xfrm>
          <a:custGeom>
            <a:avLst/>
            <a:gdLst/>
            <a:ahLst/>
            <a:cxnLst/>
            <a:rect l="0" t="0" r="0" b="0"/>
            <a:pathLst>
              <a:path w="271171" h="276273">
                <a:moveTo>
                  <a:pt x="50072" y="21238"/>
                </a:moveTo>
                <a:lnTo>
                  <a:pt x="22561" y="75112"/>
                </a:lnTo>
                <a:lnTo>
                  <a:pt x="4523" y="126685"/>
                </a:lnTo>
                <a:lnTo>
                  <a:pt x="2158" y="128970"/>
                </a:lnTo>
                <a:lnTo>
                  <a:pt x="582" y="125815"/>
                </a:lnTo>
                <a:lnTo>
                  <a:pt x="0" y="111000"/>
                </a:lnTo>
                <a:lnTo>
                  <a:pt x="12268" y="62694"/>
                </a:lnTo>
                <a:lnTo>
                  <a:pt x="34069" y="22277"/>
                </a:lnTo>
                <a:lnTo>
                  <a:pt x="47249" y="5712"/>
                </a:lnTo>
                <a:lnTo>
                  <a:pt x="56379" y="1528"/>
                </a:lnTo>
                <a:lnTo>
                  <a:pt x="79001" y="0"/>
                </a:lnTo>
                <a:lnTo>
                  <a:pt x="112456" y="11306"/>
                </a:lnTo>
                <a:lnTo>
                  <a:pt x="139006" y="35062"/>
                </a:lnTo>
                <a:lnTo>
                  <a:pt x="160532" y="74531"/>
                </a:lnTo>
                <a:lnTo>
                  <a:pt x="179681" y="137787"/>
                </a:lnTo>
                <a:lnTo>
                  <a:pt x="179201" y="181853"/>
                </a:lnTo>
                <a:lnTo>
                  <a:pt x="167389" y="230259"/>
                </a:lnTo>
                <a:lnTo>
                  <a:pt x="156415" y="252176"/>
                </a:lnTo>
                <a:lnTo>
                  <a:pt x="140619" y="267376"/>
                </a:lnTo>
                <a:lnTo>
                  <a:pt x="131494" y="273068"/>
                </a:lnTo>
                <a:lnTo>
                  <a:pt x="108876" y="276272"/>
                </a:lnTo>
                <a:lnTo>
                  <a:pt x="96294" y="275488"/>
                </a:lnTo>
                <a:lnTo>
                  <a:pt x="86736" y="271456"/>
                </a:lnTo>
                <a:lnTo>
                  <a:pt x="72996" y="257618"/>
                </a:lnTo>
                <a:lnTo>
                  <a:pt x="58684" y="230097"/>
                </a:lnTo>
                <a:lnTo>
                  <a:pt x="58153" y="220138"/>
                </a:lnTo>
                <a:lnTo>
                  <a:pt x="63802" y="199715"/>
                </a:lnTo>
                <a:lnTo>
                  <a:pt x="80350" y="182059"/>
                </a:lnTo>
                <a:lnTo>
                  <a:pt x="91315" y="174076"/>
                </a:lnTo>
                <a:lnTo>
                  <a:pt x="115975" y="168324"/>
                </a:lnTo>
                <a:lnTo>
                  <a:pt x="164345" y="174164"/>
                </a:lnTo>
                <a:lnTo>
                  <a:pt x="221445" y="189959"/>
                </a:lnTo>
                <a:lnTo>
                  <a:pt x="244390" y="194491"/>
                </a:lnTo>
                <a:lnTo>
                  <a:pt x="271170" y="18969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3832373" y="3653388"/>
            <a:ext cx="210571" cy="157929"/>
            <a:chOff x="3832373" y="3653388"/>
            <a:chExt cx="210571" cy="157929"/>
          </a:xfrm>
        </p:grpSpPr>
        <p:sp>
          <p:nvSpPr>
            <p:cNvPr id="72" name="Freeform 71"/>
            <p:cNvSpPr/>
            <p:nvPr/>
          </p:nvSpPr>
          <p:spPr>
            <a:xfrm>
              <a:off x="3832373" y="3653388"/>
              <a:ext cx="210571" cy="24971"/>
            </a:xfrm>
            <a:custGeom>
              <a:avLst/>
              <a:gdLst/>
              <a:ahLst/>
              <a:cxnLst/>
              <a:rect l="0" t="0" r="0" b="0"/>
              <a:pathLst>
                <a:path w="210571" h="24971">
                  <a:moveTo>
                    <a:pt x="210570" y="0"/>
                  </a:moveTo>
                  <a:lnTo>
                    <a:pt x="192589" y="15641"/>
                  </a:lnTo>
                  <a:lnTo>
                    <a:pt x="175672" y="23720"/>
                  </a:lnTo>
                  <a:lnTo>
                    <a:pt x="156455" y="24970"/>
                  </a:lnTo>
                  <a:lnTo>
                    <a:pt x="104344" y="16241"/>
                  </a:lnTo>
                  <a:lnTo>
                    <a:pt x="48470" y="165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06072" y="3779730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31586"/>
                  </a:moveTo>
                  <a:lnTo>
                    <a:pt x="125692" y="20407"/>
                  </a:lnTo>
                  <a:lnTo>
                    <a:pt x="107726" y="14919"/>
                  </a:lnTo>
                  <a:lnTo>
                    <a:pt x="52475" y="113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548311" y="2971095"/>
            <a:ext cx="1284477" cy="998149"/>
            <a:chOff x="4548311" y="2971095"/>
            <a:chExt cx="1284477" cy="998149"/>
          </a:xfrm>
        </p:grpSpPr>
        <p:sp>
          <p:nvSpPr>
            <p:cNvPr id="75" name="Freeform 74"/>
            <p:cNvSpPr/>
            <p:nvPr/>
          </p:nvSpPr>
          <p:spPr>
            <a:xfrm>
              <a:off x="4645859" y="2971095"/>
              <a:ext cx="304720" cy="411804"/>
            </a:xfrm>
            <a:custGeom>
              <a:avLst/>
              <a:gdLst/>
              <a:ahLst/>
              <a:cxnLst/>
              <a:rect l="0" t="0" r="0" b="0"/>
              <a:pathLst>
                <a:path w="304720" h="411804">
                  <a:moveTo>
                    <a:pt x="249892" y="50583"/>
                  </a:moveTo>
                  <a:lnTo>
                    <a:pt x="238714" y="39405"/>
                  </a:lnTo>
                  <a:lnTo>
                    <a:pt x="231911" y="37282"/>
                  </a:lnTo>
                  <a:lnTo>
                    <a:pt x="173199" y="31252"/>
                  </a:lnTo>
                  <a:lnTo>
                    <a:pt x="117283" y="18645"/>
                  </a:lnTo>
                  <a:lnTo>
                    <a:pt x="66160" y="4890"/>
                  </a:lnTo>
                  <a:lnTo>
                    <a:pt x="24917" y="0"/>
                  </a:lnTo>
                  <a:lnTo>
                    <a:pt x="15681" y="3993"/>
                  </a:lnTo>
                  <a:lnTo>
                    <a:pt x="9523" y="11334"/>
                  </a:lnTo>
                  <a:lnTo>
                    <a:pt x="2682" y="31969"/>
                  </a:lnTo>
                  <a:lnTo>
                    <a:pt x="0" y="69895"/>
                  </a:lnTo>
                  <a:lnTo>
                    <a:pt x="12076" y="132964"/>
                  </a:lnTo>
                  <a:lnTo>
                    <a:pt x="25783" y="190330"/>
                  </a:lnTo>
                  <a:lnTo>
                    <a:pt x="26787" y="203409"/>
                  </a:lnTo>
                  <a:lnTo>
                    <a:pt x="29795" y="209789"/>
                  </a:lnTo>
                  <a:lnTo>
                    <a:pt x="34141" y="211703"/>
                  </a:lnTo>
                  <a:lnTo>
                    <a:pt x="39377" y="210639"/>
                  </a:lnTo>
                  <a:lnTo>
                    <a:pt x="89418" y="184979"/>
                  </a:lnTo>
                  <a:lnTo>
                    <a:pt x="141981" y="178516"/>
                  </a:lnTo>
                  <a:lnTo>
                    <a:pt x="194304" y="180359"/>
                  </a:lnTo>
                  <a:lnTo>
                    <a:pt x="238781" y="191641"/>
                  </a:lnTo>
                  <a:lnTo>
                    <a:pt x="265187" y="207282"/>
                  </a:lnTo>
                  <a:lnTo>
                    <a:pt x="287829" y="232323"/>
                  </a:lnTo>
                  <a:lnTo>
                    <a:pt x="303767" y="261970"/>
                  </a:lnTo>
                  <a:lnTo>
                    <a:pt x="304719" y="304159"/>
                  </a:lnTo>
                  <a:lnTo>
                    <a:pt x="297593" y="342526"/>
                  </a:lnTo>
                  <a:lnTo>
                    <a:pt x="282483" y="370532"/>
                  </a:lnTo>
                  <a:lnTo>
                    <a:pt x="263188" y="393648"/>
                  </a:lnTo>
                  <a:lnTo>
                    <a:pt x="231475" y="409725"/>
                  </a:lnTo>
                  <a:lnTo>
                    <a:pt x="208952" y="411803"/>
                  </a:lnTo>
                  <a:lnTo>
                    <a:pt x="148054" y="400575"/>
                  </a:lnTo>
                  <a:lnTo>
                    <a:pt x="103174" y="384187"/>
                  </a:lnTo>
                  <a:lnTo>
                    <a:pt x="49850" y="345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56795" y="3017107"/>
              <a:ext cx="239040" cy="320427"/>
            </a:xfrm>
            <a:custGeom>
              <a:avLst/>
              <a:gdLst/>
              <a:ahLst/>
              <a:cxnLst/>
              <a:rect l="0" t="0" r="0" b="0"/>
              <a:pathLst>
                <a:path w="239040" h="320427">
                  <a:moveTo>
                    <a:pt x="239039" y="15100"/>
                  </a:moveTo>
                  <a:lnTo>
                    <a:pt x="222271" y="26278"/>
                  </a:lnTo>
                  <a:lnTo>
                    <a:pt x="213823" y="27231"/>
                  </a:lnTo>
                  <a:lnTo>
                    <a:pt x="159202" y="17160"/>
                  </a:lnTo>
                  <a:lnTo>
                    <a:pt x="99627" y="7038"/>
                  </a:lnTo>
                  <a:lnTo>
                    <a:pt x="41219" y="0"/>
                  </a:lnTo>
                  <a:lnTo>
                    <a:pt x="23997" y="6829"/>
                  </a:lnTo>
                  <a:lnTo>
                    <a:pt x="11664" y="20782"/>
                  </a:lnTo>
                  <a:lnTo>
                    <a:pt x="3453" y="39852"/>
                  </a:lnTo>
                  <a:lnTo>
                    <a:pt x="0" y="75726"/>
                  </a:lnTo>
                  <a:lnTo>
                    <a:pt x="6205" y="136168"/>
                  </a:lnTo>
                  <a:lnTo>
                    <a:pt x="8947" y="142605"/>
                  </a:lnTo>
                  <a:lnTo>
                    <a:pt x="13115" y="144557"/>
                  </a:lnTo>
                  <a:lnTo>
                    <a:pt x="25154" y="140487"/>
                  </a:lnTo>
                  <a:lnTo>
                    <a:pt x="77122" y="117905"/>
                  </a:lnTo>
                  <a:lnTo>
                    <a:pt x="117104" y="117830"/>
                  </a:lnTo>
                  <a:lnTo>
                    <a:pt x="152997" y="125217"/>
                  </a:lnTo>
                  <a:lnTo>
                    <a:pt x="180270" y="140404"/>
                  </a:lnTo>
                  <a:lnTo>
                    <a:pt x="208758" y="165311"/>
                  </a:lnTo>
                  <a:lnTo>
                    <a:pt x="228247" y="200507"/>
                  </a:lnTo>
                  <a:lnTo>
                    <a:pt x="235841" y="240571"/>
                  </a:lnTo>
                  <a:lnTo>
                    <a:pt x="231379" y="261928"/>
                  </a:lnTo>
                  <a:lnTo>
                    <a:pt x="226913" y="270899"/>
                  </a:lnTo>
                  <a:lnTo>
                    <a:pt x="212593" y="283986"/>
                  </a:lnTo>
                  <a:lnTo>
                    <a:pt x="174803" y="301920"/>
                  </a:lnTo>
                  <a:lnTo>
                    <a:pt x="132789" y="307534"/>
                  </a:lnTo>
                  <a:lnTo>
                    <a:pt x="84170" y="304535"/>
                  </a:lnTo>
                  <a:lnTo>
                    <a:pt x="38997" y="320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48311" y="3411233"/>
              <a:ext cx="863337" cy="13302"/>
            </a:xfrm>
            <a:custGeom>
              <a:avLst/>
              <a:gdLst/>
              <a:ahLst/>
              <a:cxnLst/>
              <a:rect l="0" t="0" r="0" b="0"/>
              <a:pathLst>
                <a:path w="863337" h="13302">
                  <a:moveTo>
                    <a:pt x="863336" y="0"/>
                  </a:moveTo>
                  <a:lnTo>
                    <a:pt x="852158" y="11178"/>
                  </a:lnTo>
                  <a:lnTo>
                    <a:pt x="845356" y="13301"/>
                  </a:lnTo>
                  <a:lnTo>
                    <a:pt x="793595" y="11125"/>
                  </a:lnTo>
                  <a:lnTo>
                    <a:pt x="739899" y="3410"/>
                  </a:lnTo>
                  <a:lnTo>
                    <a:pt x="677994" y="674"/>
                  </a:lnTo>
                  <a:lnTo>
                    <a:pt x="619297" y="200"/>
                  </a:lnTo>
                  <a:lnTo>
                    <a:pt x="557452" y="59"/>
                  </a:lnTo>
                  <a:lnTo>
                    <a:pt x="494673" y="17"/>
                  </a:lnTo>
                  <a:lnTo>
                    <a:pt x="437858" y="5"/>
                  </a:lnTo>
                  <a:lnTo>
                    <a:pt x="382029" y="1"/>
                  </a:lnTo>
                  <a:lnTo>
                    <a:pt x="326103" y="3120"/>
                  </a:lnTo>
                  <a:lnTo>
                    <a:pt x="298183" y="6066"/>
                  </a:lnTo>
                  <a:lnTo>
                    <a:pt x="235891" y="1545"/>
                  </a:lnTo>
                  <a:lnTo>
                    <a:pt x="177128" y="457"/>
                  </a:lnTo>
                  <a:lnTo>
                    <a:pt x="118383" y="3255"/>
                  </a:lnTo>
                  <a:lnTo>
                    <a:pt x="70171" y="5254"/>
                  </a:lnTo>
                  <a:lnTo>
                    <a:pt x="33659" y="15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43109" y="3556039"/>
              <a:ext cx="400083" cy="413205"/>
            </a:xfrm>
            <a:custGeom>
              <a:avLst/>
              <a:gdLst/>
              <a:ahLst/>
              <a:cxnLst/>
              <a:rect l="0" t="0" r="0" b="0"/>
              <a:pathLst>
                <a:path w="400083" h="413205">
                  <a:moveTo>
                    <a:pt x="0" y="118406"/>
                  </a:moveTo>
                  <a:lnTo>
                    <a:pt x="2339" y="84784"/>
                  </a:lnTo>
                  <a:lnTo>
                    <a:pt x="16811" y="48913"/>
                  </a:lnTo>
                  <a:lnTo>
                    <a:pt x="29308" y="30588"/>
                  </a:lnTo>
                  <a:lnTo>
                    <a:pt x="45781" y="17765"/>
                  </a:lnTo>
                  <a:lnTo>
                    <a:pt x="90541" y="0"/>
                  </a:lnTo>
                  <a:lnTo>
                    <a:pt x="113939" y="1831"/>
                  </a:lnTo>
                  <a:lnTo>
                    <a:pt x="157557" y="22069"/>
                  </a:lnTo>
                  <a:lnTo>
                    <a:pt x="172580" y="38155"/>
                  </a:lnTo>
                  <a:lnTo>
                    <a:pt x="199479" y="97699"/>
                  </a:lnTo>
                  <a:lnTo>
                    <a:pt x="217515" y="158443"/>
                  </a:lnTo>
                  <a:lnTo>
                    <a:pt x="225756" y="199549"/>
                  </a:lnTo>
                  <a:lnTo>
                    <a:pt x="220658" y="240195"/>
                  </a:lnTo>
                  <a:lnTo>
                    <a:pt x="197629" y="296791"/>
                  </a:lnTo>
                  <a:lnTo>
                    <a:pt x="173135" y="339386"/>
                  </a:lnTo>
                  <a:lnTo>
                    <a:pt x="144495" y="369885"/>
                  </a:lnTo>
                  <a:lnTo>
                    <a:pt x="85463" y="403485"/>
                  </a:lnTo>
                  <a:lnTo>
                    <a:pt x="63719" y="405765"/>
                  </a:lnTo>
                  <a:lnTo>
                    <a:pt x="53008" y="404735"/>
                  </a:lnTo>
                  <a:lnTo>
                    <a:pt x="34867" y="394233"/>
                  </a:lnTo>
                  <a:lnTo>
                    <a:pt x="20175" y="377866"/>
                  </a:lnTo>
                  <a:lnTo>
                    <a:pt x="9747" y="358894"/>
                  </a:lnTo>
                  <a:lnTo>
                    <a:pt x="8837" y="348921"/>
                  </a:lnTo>
                  <a:lnTo>
                    <a:pt x="14066" y="328482"/>
                  </a:lnTo>
                  <a:lnTo>
                    <a:pt x="30164" y="297244"/>
                  </a:lnTo>
                  <a:lnTo>
                    <a:pt x="49281" y="282508"/>
                  </a:lnTo>
                  <a:lnTo>
                    <a:pt x="73375" y="273228"/>
                  </a:lnTo>
                  <a:lnTo>
                    <a:pt x="113247" y="269174"/>
                  </a:lnTo>
                  <a:lnTo>
                    <a:pt x="140799" y="272372"/>
                  </a:lnTo>
                  <a:lnTo>
                    <a:pt x="195445" y="299598"/>
                  </a:lnTo>
                  <a:lnTo>
                    <a:pt x="252078" y="341413"/>
                  </a:lnTo>
                  <a:lnTo>
                    <a:pt x="305246" y="377826"/>
                  </a:lnTo>
                  <a:lnTo>
                    <a:pt x="368490" y="402343"/>
                  </a:lnTo>
                  <a:lnTo>
                    <a:pt x="400082" y="413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90632" y="341123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7806" y="11178"/>
                  </a:lnTo>
                  <a:lnTo>
                    <a:pt x="149840" y="16666"/>
                  </a:lnTo>
                  <a:lnTo>
                    <a:pt x="126257" y="17935"/>
                  </a:lnTo>
                  <a:lnTo>
                    <a:pt x="76109" y="15458"/>
                  </a:lnTo>
                  <a:lnTo>
                    <a:pt x="17648" y="203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11689" y="3505989"/>
              <a:ext cx="221099" cy="84229"/>
            </a:xfrm>
            <a:custGeom>
              <a:avLst/>
              <a:gdLst/>
              <a:ahLst/>
              <a:cxnLst/>
              <a:rect l="0" t="0" r="0" b="0"/>
              <a:pathLst>
                <a:path w="221099" h="84229">
                  <a:moveTo>
                    <a:pt x="221098" y="84228"/>
                  </a:moveTo>
                  <a:lnTo>
                    <a:pt x="215509" y="67461"/>
                  </a:lnTo>
                  <a:lnTo>
                    <a:pt x="209183" y="61352"/>
                  </a:lnTo>
                  <a:lnTo>
                    <a:pt x="157976" y="39289"/>
                  </a:lnTo>
                  <a:lnTo>
                    <a:pt x="96958" y="29480"/>
                  </a:lnTo>
                  <a:lnTo>
                    <a:pt x="42404" y="137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6000049" y="3032207"/>
            <a:ext cx="369693" cy="582077"/>
          </a:xfrm>
          <a:custGeom>
            <a:avLst/>
            <a:gdLst/>
            <a:ahLst/>
            <a:cxnLst/>
            <a:rect l="0" t="0" r="0" b="0"/>
            <a:pathLst>
              <a:path w="369693" h="582077">
                <a:moveTo>
                  <a:pt x="106479" y="0"/>
                </a:moveTo>
                <a:lnTo>
                  <a:pt x="88521" y="61110"/>
                </a:lnTo>
                <a:lnTo>
                  <a:pt x="65741" y="121131"/>
                </a:lnTo>
                <a:lnTo>
                  <a:pt x="32499" y="166845"/>
                </a:lnTo>
                <a:lnTo>
                  <a:pt x="4648" y="201803"/>
                </a:lnTo>
                <a:lnTo>
                  <a:pt x="1157" y="203555"/>
                </a:lnTo>
                <a:lnTo>
                  <a:pt x="0" y="200044"/>
                </a:lnTo>
                <a:lnTo>
                  <a:pt x="398" y="193024"/>
                </a:lnTo>
                <a:lnTo>
                  <a:pt x="30432" y="130665"/>
                </a:lnTo>
                <a:lnTo>
                  <a:pt x="71486" y="78205"/>
                </a:lnTo>
                <a:lnTo>
                  <a:pt x="98060" y="56447"/>
                </a:lnTo>
                <a:lnTo>
                  <a:pt x="133751" y="40772"/>
                </a:lnTo>
                <a:lnTo>
                  <a:pt x="157204" y="41907"/>
                </a:lnTo>
                <a:lnTo>
                  <a:pt x="179326" y="51381"/>
                </a:lnTo>
                <a:lnTo>
                  <a:pt x="200856" y="67290"/>
                </a:lnTo>
                <a:lnTo>
                  <a:pt x="215885" y="89178"/>
                </a:lnTo>
                <a:lnTo>
                  <a:pt x="238996" y="147834"/>
                </a:lnTo>
                <a:lnTo>
                  <a:pt x="247778" y="186002"/>
                </a:lnTo>
                <a:lnTo>
                  <a:pt x="244164" y="247282"/>
                </a:lnTo>
                <a:lnTo>
                  <a:pt x="242340" y="300967"/>
                </a:lnTo>
                <a:lnTo>
                  <a:pt x="231928" y="352818"/>
                </a:lnTo>
                <a:lnTo>
                  <a:pt x="213018" y="413104"/>
                </a:lnTo>
                <a:lnTo>
                  <a:pt x="186752" y="470072"/>
                </a:lnTo>
                <a:lnTo>
                  <a:pt x="155914" y="523265"/>
                </a:lnTo>
                <a:lnTo>
                  <a:pt x="121964" y="562325"/>
                </a:lnTo>
                <a:lnTo>
                  <a:pt x="94299" y="579696"/>
                </a:lnTo>
                <a:lnTo>
                  <a:pt x="74160" y="582076"/>
                </a:lnTo>
                <a:lnTo>
                  <a:pt x="63876" y="581073"/>
                </a:lnTo>
                <a:lnTo>
                  <a:pt x="55850" y="576895"/>
                </a:lnTo>
                <a:lnTo>
                  <a:pt x="43813" y="562894"/>
                </a:lnTo>
                <a:lnTo>
                  <a:pt x="37684" y="541853"/>
                </a:lnTo>
                <a:lnTo>
                  <a:pt x="36049" y="529691"/>
                </a:lnTo>
                <a:lnTo>
                  <a:pt x="40472" y="509939"/>
                </a:lnTo>
                <a:lnTo>
                  <a:pt x="73298" y="447437"/>
                </a:lnTo>
                <a:lnTo>
                  <a:pt x="98598" y="425162"/>
                </a:lnTo>
                <a:lnTo>
                  <a:pt x="128321" y="409333"/>
                </a:lnTo>
                <a:lnTo>
                  <a:pt x="191735" y="401301"/>
                </a:lnTo>
                <a:lnTo>
                  <a:pt x="218070" y="402964"/>
                </a:lnTo>
                <a:lnTo>
                  <a:pt x="279968" y="429462"/>
                </a:lnTo>
                <a:lnTo>
                  <a:pt x="337383" y="457186"/>
                </a:lnTo>
                <a:lnTo>
                  <a:pt x="369692" y="4632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4979979" y="2895336"/>
            <a:ext cx="10529" cy="84229"/>
          </a:xfrm>
          <a:custGeom>
            <a:avLst/>
            <a:gdLst/>
            <a:ahLst/>
            <a:cxnLst/>
            <a:rect l="0" t="0" r="0" b="0"/>
            <a:pathLst>
              <a:path w="10529" h="84229">
                <a:moveTo>
                  <a:pt x="10528" y="0"/>
                </a:moveTo>
                <a:lnTo>
                  <a:pt x="2195" y="37478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5740115" y="2647161"/>
            <a:ext cx="1792078" cy="1085461"/>
            <a:chOff x="5740115" y="2647161"/>
            <a:chExt cx="1792078" cy="1085461"/>
          </a:xfrm>
        </p:grpSpPr>
        <p:sp>
          <p:nvSpPr>
            <p:cNvPr id="84" name="Freeform 83"/>
            <p:cNvSpPr/>
            <p:nvPr/>
          </p:nvSpPr>
          <p:spPr>
            <a:xfrm>
              <a:off x="6432911" y="2944032"/>
              <a:ext cx="396706" cy="551430"/>
            </a:xfrm>
            <a:custGeom>
              <a:avLst/>
              <a:gdLst/>
              <a:ahLst/>
              <a:cxnLst/>
              <a:rect l="0" t="0" r="0" b="0"/>
              <a:pathLst>
                <a:path w="396706" h="551430">
                  <a:moveTo>
                    <a:pt x="0" y="109232"/>
                  </a:moveTo>
                  <a:lnTo>
                    <a:pt x="0" y="86875"/>
                  </a:lnTo>
                  <a:lnTo>
                    <a:pt x="4680" y="80289"/>
                  </a:lnTo>
                  <a:lnTo>
                    <a:pt x="12478" y="75899"/>
                  </a:lnTo>
                  <a:lnTo>
                    <a:pt x="64598" y="59869"/>
                  </a:lnTo>
                  <a:lnTo>
                    <a:pt x="116789" y="49135"/>
                  </a:lnTo>
                  <a:lnTo>
                    <a:pt x="172158" y="41079"/>
                  </a:lnTo>
                  <a:lnTo>
                    <a:pt x="228156" y="28223"/>
                  </a:lnTo>
                  <a:lnTo>
                    <a:pt x="284278" y="17538"/>
                  </a:lnTo>
                  <a:lnTo>
                    <a:pt x="340424" y="9491"/>
                  </a:lnTo>
                  <a:lnTo>
                    <a:pt x="382537" y="0"/>
                  </a:lnTo>
                  <a:lnTo>
                    <a:pt x="390725" y="1316"/>
                  </a:lnTo>
                  <a:lnTo>
                    <a:pt x="395015" y="5702"/>
                  </a:lnTo>
                  <a:lnTo>
                    <a:pt x="396705" y="12136"/>
                  </a:lnTo>
                  <a:lnTo>
                    <a:pt x="392343" y="28644"/>
                  </a:lnTo>
                  <a:lnTo>
                    <a:pt x="357290" y="88495"/>
                  </a:lnTo>
                  <a:lnTo>
                    <a:pt x="328851" y="142029"/>
                  </a:lnTo>
                  <a:lnTo>
                    <a:pt x="293207" y="194393"/>
                  </a:lnTo>
                  <a:lnTo>
                    <a:pt x="250352" y="254197"/>
                  </a:lnTo>
                  <a:lnTo>
                    <a:pt x="224452" y="290162"/>
                  </a:lnTo>
                  <a:lnTo>
                    <a:pt x="212060" y="311308"/>
                  </a:lnTo>
                  <a:lnTo>
                    <a:pt x="169098" y="363011"/>
                  </a:lnTo>
                  <a:lnTo>
                    <a:pt x="124304" y="423844"/>
                  </a:lnTo>
                  <a:lnTo>
                    <a:pt x="87932" y="477566"/>
                  </a:lnTo>
                  <a:lnTo>
                    <a:pt x="40956" y="540674"/>
                  </a:lnTo>
                  <a:lnTo>
                    <a:pt x="31586" y="551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22204" y="2663709"/>
              <a:ext cx="5589" cy="178986"/>
            </a:xfrm>
            <a:custGeom>
              <a:avLst/>
              <a:gdLst/>
              <a:ahLst/>
              <a:cxnLst/>
              <a:rect l="0" t="0" r="0" b="0"/>
              <a:pathLst>
                <a:path w="5589" h="178986">
                  <a:moveTo>
                    <a:pt x="5588" y="0"/>
                  </a:moveTo>
                  <a:lnTo>
                    <a:pt x="0" y="16768"/>
                  </a:lnTo>
                  <a:lnTo>
                    <a:pt x="4043" y="75446"/>
                  </a:lnTo>
                  <a:lnTo>
                    <a:pt x="5284" y="135786"/>
                  </a:lnTo>
                  <a:lnTo>
                    <a:pt x="558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969865" y="2958677"/>
              <a:ext cx="326385" cy="20888"/>
            </a:xfrm>
            <a:custGeom>
              <a:avLst/>
              <a:gdLst/>
              <a:ahLst/>
              <a:cxnLst/>
              <a:rect l="0" t="0" r="0" b="0"/>
              <a:pathLst>
                <a:path w="326385" h="20888">
                  <a:moveTo>
                    <a:pt x="326384" y="20887"/>
                  </a:moveTo>
                  <a:lnTo>
                    <a:pt x="315205" y="9709"/>
                  </a:lnTo>
                  <a:lnTo>
                    <a:pt x="307233" y="7586"/>
                  </a:lnTo>
                  <a:lnTo>
                    <a:pt x="247577" y="4173"/>
                  </a:lnTo>
                  <a:lnTo>
                    <a:pt x="191537" y="689"/>
                  </a:lnTo>
                  <a:lnTo>
                    <a:pt x="128475" y="0"/>
                  </a:lnTo>
                  <a:lnTo>
                    <a:pt x="78621" y="3000"/>
                  </a:lnTo>
                  <a:lnTo>
                    <a:pt x="31874" y="8178"/>
                  </a:lnTo>
                  <a:lnTo>
                    <a:pt x="0" y="10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16763" y="3110215"/>
              <a:ext cx="284730" cy="312555"/>
            </a:xfrm>
            <a:custGeom>
              <a:avLst/>
              <a:gdLst/>
              <a:ahLst/>
              <a:cxnLst/>
              <a:rect l="0" t="0" r="0" b="0"/>
              <a:pathLst>
                <a:path w="284730" h="312555">
                  <a:moveTo>
                    <a:pt x="42574" y="79919"/>
                  </a:moveTo>
                  <a:lnTo>
                    <a:pt x="42574" y="57563"/>
                  </a:lnTo>
                  <a:lnTo>
                    <a:pt x="46084" y="48637"/>
                  </a:lnTo>
                  <a:lnTo>
                    <a:pt x="59342" y="32481"/>
                  </a:lnTo>
                  <a:lnTo>
                    <a:pt x="86536" y="10231"/>
                  </a:lnTo>
                  <a:lnTo>
                    <a:pt x="109686" y="2154"/>
                  </a:lnTo>
                  <a:lnTo>
                    <a:pt x="122410" y="0"/>
                  </a:lnTo>
                  <a:lnTo>
                    <a:pt x="142788" y="3845"/>
                  </a:lnTo>
                  <a:lnTo>
                    <a:pt x="151497" y="8146"/>
                  </a:lnTo>
                  <a:lnTo>
                    <a:pt x="164293" y="25403"/>
                  </a:lnTo>
                  <a:lnTo>
                    <a:pt x="184684" y="80842"/>
                  </a:lnTo>
                  <a:lnTo>
                    <a:pt x="188928" y="133437"/>
                  </a:lnTo>
                  <a:lnTo>
                    <a:pt x="184177" y="188887"/>
                  </a:lnTo>
                  <a:lnTo>
                    <a:pt x="163568" y="242560"/>
                  </a:lnTo>
                  <a:lnTo>
                    <a:pt x="142634" y="270179"/>
                  </a:lnTo>
                  <a:lnTo>
                    <a:pt x="94528" y="307673"/>
                  </a:lnTo>
                  <a:lnTo>
                    <a:pt x="70733" y="312554"/>
                  </a:lnTo>
                  <a:lnTo>
                    <a:pt x="45730" y="309655"/>
                  </a:lnTo>
                  <a:lnTo>
                    <a:pt x="22919" y="300567"/>
                  </a:lnTo>
                  <a:lnTo>
                    <a:pt x="7322" y="285610"/>
                  </a:lnTo>
                  <a:lnTo>
                    <a:pt x="1525" y="276708"/>
                  </a:lnTo>
                  <a:lnTo>
                    <a:pt x="0" y="268433"/>
                  </a:lnTo>
                  <a:lnTo>
                    <a:pt x="1323" y="260578"/>
                  </a:lnTo>
                  <a:lnTo>
                    <a:pt x="9032" y="245610"/>
                  </a:lnTo>
                  <a:lnTo>
                    <a:pt x="20257" y="231158"/>
                  </a:lnTo>
                  <a:lnTo>
                    <a:pt x="39285" y="223176"/>
                  </a:lnTo>
                  <a:lnTo>
                    <a:pt x="95953" y="211565"/>
                  </a:lnTo>
                  <a:lnTo>
                    <a:pt x="148697" y="212292"/>
                  </a:lnTo>
                  <a:lnTo>
                    <a:pt x="209765" y="207453"/>
                  </a:lnTo>
                  <a:lnTo>
                    <a:pt x="266409" y="189752"/>
                  </a:lnTo>
                  <a:lnTo>
                    <a:pt x="284729" y="185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40115" y="2647161"/>
              <a:ext cx="1792078" cy="1085461"/>
            </a:xfrm>
            <a:custGeom>
              <a:avLst/>
              <a:gdLst/>
              <a:ahLst/>
              <a:cxnLst/>
              <a:rect l="0" t="0" r="0" b="0"/>
              <a:pathLst>
                <a:path w="1792078" h="1085461">
                  <a:moveTo>
                    <a:pt x="945480" y="111305"/>
                  </a:moveTo>
                  <a:lnTo>
                    <a:pt x="939891" y="94537"/>
                  </a:lnTo>
                  <a:lnTo>
                    <a:pt x="927789" y="83186"/>
                  </a:lnTo>
                  <a:lnTo>
                    <a:pt x="909541" y="75411"/>
                  </a:lnTo>
                  <a:lnTo>
                    <a:pt x="872961" y="72204"/>
                  </a:lnTo>
                  <a:lnTo>
                    <a:pt x="821798" y="74769"/>
                  </a:lnTo>
                  <a:lnTo>
                    <a:pt x="766372" y="64703"/>
                  </a:lnTo>
                  <a:lnTo>
                    <a:pt x="716286" y="66042"/>
                  </a:lnTo>
                  <a:lnTo>
                    <a:pt x="655366" y="67399"/>
                  </a:lnTo>
                  <a:lnTo>
                    <a:pt x="595152" y="63854"/>
                  </a:lnTo>
                  <a:lnTo>
                    <a:pt x="544542" y="67610"/>
                  </a:lnTo>
                  <a:lnTo>
                    <a:pt x="495621" y="68722"/>
                  </a:lnTo>
                  <a:lnTo>
                    <a:pt x="442759" y="74687"/>
                  </a:lnTo>
                  <a:lnTo>
                    <a:pt x="388946" y="85961"/>
                  </a:lnTo>
                  <a:lnTo>
                    <a:pt x="326324" y="92521"/>
                  </a:lnTo>
                  <a:lnTo>
                    <a:pt x="299462" y="99447"/>
                  </a:lnTo>
                  <a:lnTo>
                    <a:pt x="239585" y="135201"/>
                  </a:lnTo>
                  <a:lnTo>
                    <a:pt x="176858" y="168477"/>
                  </a:lnTo>
                  <a:lnTo>
                    <a:pt x="146472" y="189986"/>
                  </a:lnTo>
                  <a:lnTo>
                    <a:pt x="92945" y="250662"/>
                  </a:lnTo>
                  <a:lnTo>
                    <a:pt x="49144" y="312955"/>
                  </a:lnTo>
                  <a:lnTo>
                    <a:pt x="26176" y="374659"/>
                  </a:lnTo>
                  <a:lnTo>
                    <a:pt x="8468" y="433418"/>
                  </a:lnTo>
                  <a:lnTo>
                    <a:pt x="0" y="492997"/>
                  </a:lnTo>
                  <a:lnTo>
                    <a:pt x="6524" y="555586"/>
                  </a:lnTo>
                  <a:lnTo>
                    <a:pt x="8065" y="615655"/>
                  </a:lnTo>
                  <a:lnTo>
                    <a:pt x="17945" y="675440"/>
                  </a:lnTo>
                  <a:lnTo>
                    <a:pt x="38094" y="732310"/>
                  </a:lnTo>
                  <a:lnTo>
                    <a:pt x="48528" y="759314"/>
                  </a:lnTo>
                  <a:lnTo>
                    <a:pt x="93792" y="816088"/>
                  </a:lnTo>
                  <a:lnTo>
                    <a:pt x="137129" y="869274"/>
                  </a:lnTo>
                  <a:lnTo>
                    <a:pt x="186710" y="932520"/>
                  </a:lnTo>
                  <a:lnTo>
                    <a:pt x="223599" y="976764"/>
                  </a:lnTo>
                  <a:lnTo>
                    <a:pt x="281418" y="1020143"/>
                  </a:lnTo>
                  <a:lnTo>
                    <a:pt x="331405" y="1055344"/>
                  </a:lnTo>
                  <a:lnTo>
                    <a:pt x="393077" y="1073858"/>
                  </a:lnTo>
                  <a:lnTo>
                    <a:pt x="444243" y="1079298"/>
                  </a:lnTo>
                  <a:lnTo>
                    <a:pt x="497618" y="1085460"/>
                  </a:lnTo>
                  <a:lnTo>
                    <a:pt x="556197" y="1082086"/>
                  </a:lnTo>
                  <a:lnTo>
                    <a:pt x="612289" y="1079397"/>
                  </a:lnTo>
                  <a:lnTo>
                    <a:pt x="674011" y="1070541"/>
                  </a:lnTo>
                  <a:lnTo>
                    <a:pt x="719932" y="1059768"/>
                  </a:lnTo>
                  <a:lnTo>
                    <a:pt x="780645" y="1046137"/>
                  </a:lnTo>
                  <a:lnTo>
                    <a:pt x="823867" y="1041513"/>
                  </a:lnTo>
                  <a:lnTo>
                    <a:pt x="881760" y="1035790"/>
                  </a:lnTo>
                  <a:lnTo>
                    <a:pt x="944022" y="1019999"/>
                  </a:lnTo>
                  <a:lnTo>
                    <a:pt x="997931" y="1002682"/>
                  </a:lnTo>
                  <a:lnTo>
                    <a:pt x="1059074" y="976833"/>
                  </a:lnTo>
                  <a:lnTo>
                    <a:pt x="1113644" y="950147"/>
                  </a:lnTo>
                  <a:lnTo>
                    <a:pt x="1177082" y="918588"/>
                  </a:lnTo>
                  <a:lnTo>
                    <a:pt x="1235336" y="892319"/>
                  </a:lnTo>
                  <a:lnTo>
                    <a:pt x="1295888" y="866700"/>
                  </a:lnTo>
                  <a:lnTo>
                    <a:pt x="1350309" y="842922"/>
                  </a:lnTo>
                  <a:lnTo>
                    <a:pt x="1405513" y="816302"/>
                  </a:lnTo>
                  <a:lnTo>
                    <a:pt x="1458859" y="781493"/>
                  </a:lnTo>
                  <a:lnTo>
                    <a:pt x="1517031" y="742296"/>
                  </a:lnTo>
                  <a:lnTo>
                    <a:pt x="1571243" y="709164"/>
                  </a:lnTo>
                  <a:lnTo>
                    <a:pt x="1625728" y="667399"/>
                  </a:lnTo>
                  <a:lnTo>
                    <a:pt x="1681935" y="613301"/>
                  </a:lnTo>
                  <a:lnTo>
                    <a:pt x="1732707" y="554444"/>
                  </a:lnTo>
                  <a:lnTo>
                    <a:pt x="1764032" y="500983"/>
                  </a:lnTo>
                  <a:lnTo>
                    <a:pt x="1783030" y="448025"/>
                  </a:lnTo>
                  <a:lnTo>
                    <a:pt x="1792077" y="394738"/>
                  </a:lnTo>
                  <a:lnTo>
                    <a:pt x="1785841" y="336744"/>
                  </a:lnTo>
                  <a:lnTo>
                    <a:pt x="1773544" y="302104"/>
                  </a:lnTo>
                  <a:lnTo>
                    <a:pt x="1748427" y="264547"/>
                  </a:lnTo>
                  <a:lnTo>
                    <a:pt x="1694179" y="207640"/>
                  </a:lnTo>
                  <a:lnTo>
                    <a:pt x="1661767" y="181183"/>
                  </a:lnTo>
                  <a:lnTo>
                    <a:pt x="1619373" y="150584"/>
                  </a:lnTo>
                  <a:lnTo>
                    <a:pt x="1559616" y="104653"/>
                  </a:lnTo>
                  <a:lnTo>
                    <a:pt x="1497896" y="77452"/>
                  </a:lnTo>
                  <a:lnTo>
                    <a:pt x="1438739" y="56482"/>
                  </a:lnTo>
                  <a:lnTo>
                    <a:pt x="1381126" y="30156"/>
                  </a:lnTo>
                  <a:lnTo>
                    <a:pt x="1328155" y="14991"/>
                  </a:lnTo>
                  <a:lnTo>
                    <a:pt x="1269825" y="8678"/>
                  </a:lnTo>
                  <a:lnTo>
                    <a:pt x="1208088" y="6808"/>
                  </a:lnTo>
                  <a:lnTo>
                    <a:pt x="1145343" y="6253"/>
                  </a:lnTo>
                  <a:lnTo>
                    <a:pt x="1086476" y="0"/>
                  </a:lnTo>
                  <a:lnTo>
                    <a:pt x="1031693" y="7604"/>
                  </a:lnTo>
                  <a:lnTo>
                    <a:pt x="971415" y="17018"/>
                  </a:lnTo>
                  <a:lnTo>
                    <a:pt x="914171" y="27216"/>
                  </a:lnTo>
                  <a:lnTo>
                    <a:pt x="865624" y="40766"/>
                  </a:lnTo>
                  <a:lnTo>
                    <a:pt x="813025" y="56479"/>
                  </a:lnTo>
                  <a:lnTo>
                    <a:pt x="766496" y="69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326383" y="2078040"/>
            <a:ext cx="8243815" cy="701484"/>
          </a:xfrm>
          <a:custGeom>
            <a:avLst/>
            <a:gdLst/>
            <a:ahLst/>
            <a:cxnLst/>
            <a:rect l="0" t="0" r="0" b="0"/>
            <a:pathLst>
              <a:path w="8243815" h="701484">
                <a:moveTo>
                  <a:pt x="8243814" y="48716"/>
                </a:moveTo>
                <a:lnTo>
                  <a:pt x="8238225" y="71073"/>
                </a:lnTo>
                <a:lnTo>
                  <a:pt x="8226122" y="88288"/>
                </a:lnTo>
                <a:lnTo>
                  <a:pt x="8166366" y="141054"/>
                </a:lnTo>
                <a:lnTo>
                  <a:pt x="8113222" y="171071"/>
                </a:lnTo>
                <a:lnTo>
                  <a:pt x="8071629" y="181286"/>
                </a:lnTo>
                <a:lnTo>
                  <a:pt x="8014483" y="185907"/>
                </a:lnTo>
                <a:lnTo>
                  <a:pt x="7963995" y="191401"/>
                </a:lnTo>
                <a:lnTo>
                  <a:pt x="7907441" y="187829"/>
                </a:lnTo>
                <a:lnTo>
                  <a:pt x="7845224" y="182910"/>
                </a:lnTo>
                <a:lnTo>
                  <a:pt x="7793463" y="171020"/>
                </a:lnTo>
                <a:lnTo>
                  <a:pt x="7734973" y="157406"/>
                </a:lnTo>
                <a:lnTo>
                  <a:pt x="7684077" y="143452"/>
                </a:lnTo>
                <a:lnTo>
                  <a:pt x="7629310" y="129430"/>
                </a:lnTo>
                <a:lnTo>
                  <a:pt x="7573432" y="114226"/>
                </a:lnTo>
                <a:lnTo>
                  <a:pt x="7517334" y="93025"/>
                </a:lnTo>
                <a:lnTo>
                  <a:pt x="7461193" y="71636"/>
                </a:lnTo>
                <a:lnTo>
                  <a:pt x="7397807" y="52117"/>
                </a:lnTo>
                <a:lnTo>
                  <a:pt x="7339013" y="30064"/>
                </a:lnTo>
                <a:lnTo>
                  <a:pt x="7282340" y="14096"/>
                </a:lnTo>
                <a:lnTo>
                  <a:pt x="7218849" y="8082"/>
                </a:lnTo>
                <a:lnTo>
                  <a:pt x="7160034" y="3775"/>
                </a:lnTo>
                <a:lnTo>
                  <a:pt x="7131594" y="666"/>
                </a:lnTo>
                <a:lnTo>
                  <a:pt x="7078327" y="1963"/>
                </a:lnTo>
                <a:lnTo>
                  <a:pt x="7066740" y="0"/>
                </a:lnTo>
                <a:lnTo>
                  <a:pt x="7041387" y="4058"/>
                </a:lnTo>
                <a:lnTo>
                  <a:pt x="6994567" y="19496"/>
                </a:lnTo>
                <a:lnTo>
                  <a:pt x="6932631" y="40085"/>
                </a:lnTo>
                <a:lnTo>
                  <a:pt x="6875751" y="62152"/>
                </a:lnTo>
                <a:lnTo>
                  <a:pt x="6822551" y="87487"/>
                </a:lnTo>
                <a:lnTo>
                  <a:pt x="6760472" y="126248"/>
                </a:lnTo>
                <a:lnTo>
                  <a:pt x="6725516" y="150945"/>
                </a:lnTo>
                <a:lnTo>
                  <a:pt x="6698594" y="166744"/>
                </a:lnTo>
                <a:lnTo>
                  <a:pt x="6678504" y="179552"/>
                </a:lnTo>
                <a:lnTo>
                  <a:pt x="6628903" y="199916"/>
                </a:lnTo>
                <a:lnTo>
                  <a:pt x="6576642" y="218428"/>
                </a:lnTo>
                <a:lnTo>
                  <a:pt x="6522942" y="223783"/>
                </a:lnTo>
                <a:lnTo>
                  <a:pt x="6465437" y="219651"/>
                </a:lnTo>
                <a:lnTo>
                  <a:pt x="6402899" y="211423"/>
                </a:lnTo>
                <a:lnTo>
                  <a:pt x="6350320" y="194411"/>
                </a:lnTo>
                <a:lnTo>
                  <a:pt x="6292237" y="177673"/>
                </a:lnTo>
                <a:lnTo>
                  <a:pt x="6236033" y="165304"/>
                </a:lnTo>
                <a:lnTo>
                  <a:pt x="6176875" y="157350"/>
                </a:lnTo>
                <a:lnTo>
                  <a:pt x="6120554" y="149073"/>
                </a:lnTo>
                <a:lnTo>
                  <a:pt x="6068399" y="143409"/>
                </a:lnTo>
                <a:lnTo>
                  <a:pt x="6006707" y="134553"/>
                </a:lnTo>
                <a:lnTo>
                  <a:pt x="5951803" y="134432"/>
                </a:lnTo>
                <a:lnTo>
                  <a:pt x="5889659" y="144460"/>
                </a:lnTo>
                <a:lnTo>
                  <a:pt x="5830921" y="154294"/>
                </a:lnTo>
                <a:lnTo>
                  <a:pt x="5778423" y="167736"/>
                </a:lnTo>
                <a:lnTo>
                  <a:pt x="5718064" y="193239"/>
                </a:lnTo>
                <a:lnTo>
                  <a:pt x="5657051" y="220807"/>
                </a:lnTo>
                <a:lnTo>
                  <a:pt x="5608233" y="242945"/>
                </a:lnTo>
                <a:lnTo>
                  <a:pt x="5546103" y="278155"/>
                </a:lnTo>
                <a:lnTo>
                  <a:pt x="5483441" y="302398"/>
                </a:lnTo>
                <a:lnTo>
                  <a:pt x="5434408" y="323347"/>
                </a:lnTo>
                <a:lnTo>
                  <a:pt x="5380287" y="328395"/>
                </a:lnTo>
                <a:lnTo>
                  <a:pt x="5331776" y="331625"/>
                </a:lnTo>
                <a:lnTo>
                  <a:pt x="5289971" y="332381"/>
                </a:lnTo>
                <a:lnTo>
                  <a:pt x="5245265" y="330377"/>
                </a:lnTo>
                <a:lnTo>
                  <a:pt x="5182975" y="318435"/>
                </a:lnTo>
                <a:lnTo>
                  <a:pt x="5121939" y="306975"/>
                </a:lnTo>
                <a:lnTo>
                  <a:pt x="5096885" y="298028"/>
                </a:lnTo>
                <a:lnTo>
                  <a:pt x="5045792" y="286046"/>
                </a:lnTo>
                <a:lnTo>
                  <a:pt x="5020928" y="277029"/>
                </a:lnTo>
                <a:lnTo>
                  <a:pt x="4963545" y="268120"/>
                </a:lnTo>
                <a:lnTo>
                  <a:pt x="4912132" y="255442"/>
                </a:lnTo>
                <a:lnTo>
                  <a:pt x="4858086" y="248908"/>
                </a:lnTo>
                <a:lnTo>
                  <a:pt x="4823370" y="243083"/>
                </a:lnTo>
                <a:lnTo>
                  <a:pt x="4763994" y="242190"/>
                </a:lnTo>
                <a:lnTo>
                  <a:pt x="4700672" y="250203"/>
                </a:lnTo>
                <a:lnTo>
                  <a:pt x="4648828" y="259714"/>
                </a:lnTo>
                <a:lnTo>
                  <a:pt x="4592131" y="273061"/>
                </a:lnTo>
                <a:lnTo>
                  <a:pt x="4531751" y="298532"/>
                </a:lnTo>
                <a:lnTo>
                  <a:pt x="4471557" y="324923"/>
                </a:lnTo>
                <a:lnTo>
                  <a:pt x="4412425" y="352013"/>
                </a:lnTo>
                <a:lnTo>
                  <a:pt x="4353714" y="385823"/>
                </a:lnTo>
                <a:lnTo>
                  <a:pt x="4325706" y="403623"/>
                </a:lnTo>
                <a:lnTo>
                  <a:pt x="4267136" y="431065"/>
                </a:lnTo>
                <a:lnTo>
                  <a:pt x="4216300" y="451188"/>
                </a:lnTo>
                <a:lnTo>
                  <a:pt x="4183161" y="461559"/>
                </a:lnTo>
                <a:lnTo>
                  <a:pt x="4128553" y="466228"/>
                </a:lnTo>
                <a:lnTo>
                  <a:pt x="4067523" y="457917"/>
                </a:lnTo>
                <a:lnTo>
                  <a:pt x="4005684" y="445011"/>
                </a:lnTo>
                <a:lnTo>
                  <a:pt x="3953915" y="434678"/>
                </a:lnTo>
                <a:lnTo>
                  <a:pt x="3891520" y="427942"/>
                </a:lnTo>
                <a:lnTo>
                  <a:pt x="3831708" y="413440"/>
                </a:lnTo>
                <a:lnTo>
                  <a:pt x="3788794" y="402668"/>
                </a:lnTo>
                <a:lnTo>
                  <a:pt x="3742425" y="393981"/>
                </a:lnTo>
                <a:lnTo>
                  <a:pt x="3687049" y="382514"/>
                </a:lnTo>
                <a:lnTo>
                  <a:pt x="3624238" y="377296"/>
                </a:lnTo>
                <a:lnTo>
                  <a:pt x="3570532" y="381340"/>
                </a:lnTo>
                <a:lnTo>
                  <a:pt x="3518869" y="379885"/>
                </a:lnTo>
                <a:lnTo>
                  <a:pt x="3468630" y="398488"/>
                </a:lnTo>
                <a:lnTo>
                  <a:pt x="3420051" y="417904"/>
                </a:lnTo>
                <a:lnTo>
                  <a:pt x="3356823" y="439837"/>
                </a:lnTo>
                <a:lnTo>
                  <a:pt x="3305339" y="463840"/>
                </a:lnTo>
                <a:lnTo>
                  <a:pt x="3258065" y="483021"/>
                </a:lnTo>
                <a:lnTo>
                  <a:pt x="3205843" y="496633"/>
                </a:lnTo>
                <a:lnTo>
                  <a:pt x="3146436" y="506906"/>
                </a:lnTo>
                <a:lnTo>
                  <a:pt x="3084380" y="510470"/>
                </a:lnTo>
                <a:lnTo>
                  <a:pt x="3023879" y="511525"/>
                </a:lnTo>
                <a:lnTo>
                  <a:pt x="2975278" y="510668"/>
                </a:lnTo>
                <a:lnTo>
                  <a:pt x="2916933" y="503610"/>
                </a:lnTo>
                <a:lnTo>
                  <a:pt x="2860348" y="496281"/>
                </a:lnTo>
                <a:lnTo>
                  <a:pt x="2796875" y="490803"/>
                </a:lnTo>
                <a:lnTo>
                  <a:pt x="2738064" y="482789"/>
                </a:lnTo>
                <a:lnTo>
                  <a:pt x="2681387" y="480860"/>
                </a:lnTo>
                <a:lnTo>
                  <a:pt x="2625131" y="481648"/>
                </a:lnTo>
                <a:lnTo>
                  <a:pt x="2568958" y="488736"/>
                </a:lnTo>
                <a:lnTo>
                  <a:pt x="2512803" y="496072"/>
                </a:lnTo>
                <a:lnTo>
                  <a:pt x="2457819" y="501551"/>
                </a:lnTo>
                <a:lnTo>
                  <a:pt x="2395525" y="515956"/>
                </a:lnTo>
                <a:lnTo>
                  <a:pt x="2338058" y="541423"/>
                </a:lnTo>
                <a:lnTo>
                  <a:pt x="2283610" y="560822"/>
                </a:lnTo>
                <a:lnTo>
                  <a:pt x="2222989" y="578613"/>
                </a:lnTo>
                <a:lnTo>
                  <a:pt x="2167776" y="592681"/>
                </a:lnTo>
                <a:lnTo>
                  <a:pt x="2108235" y="602045"/>
                </a:lnTo>
                <a:lnTo>
                  <a:pt x="2058228" y="605339"/>
                </a:lnTo>
                <a:lnTo>
                  <a:pt x="2008056" y="605146"/>
                </a:lnTo>
                <a:lnTo>
                  <a:pt x="1945469" y="598312"/>
                </a:lnTo>
                <a:lnTo>
                  <a:pt x="1882716" y="591026"/>
                </a:lnTo>
                <a:lnTo>
                  <a:pt x="1833870" y="581667"/>
                </a:lnTo>
                <a:lnTo>
                  <a:pt x="1782352" y="577075"/>
                </a:lnTo>
                <a:lnTo>
                  <a:pt x="1730043" y="564535"/>
                </a:lnTo>
                <a:lnTo>
                  <a:pt x="1677499" y="557181"/>
                </a:lnTo>
                <a:lnTo>
                  <a:pt x="1614578" y="540224"/>
                </a:lnTo>
                <a:lnTo>
                  <a:pt x="1564258" y="535159"/>
                </a:lnTo>
                <a:lnTo>
                  <a:pt x="1513474" y="533659"/>
                </a:lnTo>
                <a:lnTo>
                  <a:pt x="1453800" y="533152"/>
                </a:lnTo>
                <a:lnTo>
                  <a:pt x="1396952" y="533051"/>
                </a:lnTo>
                <a:lnTo>
                  <a:pt x="1337153" y="533032"/>
                </a:lnTo>
                <a:lnTo>
                  <a:pt x="1295800" y="533029"/>
                </a:lnTo>
                <a:lnTo>
                  <a:pt x="1250125" y="536147"/>
                </a:lnTo>
                <a:lnTo>
                  <a:pt x="1190850" y="538241"/>
                </a:lnTo>
                <a:lnTo>
                  <a:pt x="1163316" y="537684"/>
                </a:lnTo>
                <a:lnTo>
                  <a:pt x="1126915" y="547015"/>
                </a:lnTo>
                <a:lnTo>
                  <a:pt x="1065044" y="549831"/>
                </a:lnTo>
                <a:lnTo>
                  <a:pt x="1010848" y="554414"/>
                </a:lnTo>
                <a:lnTo>
                  <a:pt x="958516" y="559901"/>
                </a:lnTo>
                <a:lnTo>
                  <a:pt x="907614" y="558699"/>
                </a:lnTo>
                <a:lnTo>
                  <a:pt x="885355" y="560815"/>
                </a:lnTo>
                <a:lnTo>
                  <a:pt x="839350" y="558880"/>
                </a:lnTo>
                <a:lnTo>
                  <a:pt x="814072" y="560895"/>
                </a:lnTo>
                <a:lnTo>
                  <a:pt x="769247" y="558895"/>
                </a:lnTo>
                <a:lnTo>
                  <a:pt x="746650" y="560902"/>
                </a:lnTo>
                <a:lnTo>
                  <a:pt x="694015" y="555777"/>
                </a:lnTo>
                <a:lnTo>
                  <a:pt x="655630" y="557705"/>
                </a:lnTo>
                <a:lnTo>
                  <a:pt x="594451" y="563248"/>
                </a:lnTo>
                <a:lnTo>
                  <a:pt x="540862" y="575387"/>
                </a:lnTo>
                <a:lnTo>
                  <a:pt x="487939" y="588212"/>
                </a:lnTo>
                <a:lnTo>
                  <a:pt x="424889" y="603026"/>
                </a:lnTo>
                <a:lnTo>
                  <a:pt x="374548" y="613689"/>
                </a:lnTo>
                <a:lnTo>
                  <a:pt x="322587" y="624257"/>
                </a:lnTo>
                <a:lnTo>
                  <a:pt x="272486" y="634797"/>
                </a:lnTo>
                <a:lnTo>
                  <a:pt x="216691" y="648839"/>
                </a:lnTo>
                <a:lnTo>
                  <a:pt x="164031" y="659369"/>
                </a:lnTo>
                <a:lnTo>
                  <a:pt x="110213" y="669897"/>
                </a:lnTo>
                <a:lnTo>
                  <a:pt x="58392" y="683545"/>
                </a:lnTo>
                <a:lnTo>
                  <a:pt x="0" y="7014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4226897" y="933675"/>
            <a:ext cx="973176" cy="1148576"/>
          </a:xfrm>
          <a:custGeom>
            <a:avLst/>
            <a:gdLst/>
            <a:ahLst/>
            <a:cxnLst/>
            <a:rect l="0" t="0" r="0" b="0"/>
            <a:pathLst>
              <a:path w="973176" h="1148576">
                <a:moveTo>
                  <a:pt x="174014" y="150760"/>
                </a:moveTo>
                <a:lnTo>
                  <a:pt x="121310" y="187846"/>
                </a:lnTo>
                <a:lnTo>
                  <a:pt x="76051" y="245999"/>
                </a:lnTo>
                <a:lnTo>
                  <a:pt x="50852" y="290845"/>
                </a:lnTo>
                <a:lnTo>
                  <a:pt x="28673" y="344417"/>
                </a:lnTo>
                <a:lnTo>
                  <a:pt x="11338" y="400060"/>
                </a:lnTo>
                <a:lnTo>
                  <a:pt x="3581" y="452991"/>
                </a:lnTo>
                <a:lnTo>
                  <a:pt x="0" y="478107"/>
                </a:lnTo>
                <a:lnTo>
                  <a:pt x="3392" y="525132"/>
                </a:lnTo>
                <a:lnTo>
                  <a:pt x="7256" y="576110"/>
                </a:lnTo>
                <a:lnTo>
                  <a:pt x="21009" y="627090"/>
                </a:lnTo>
                <a:lnTo>
                  <a:pt x="36730" y="689949"/>
                </a:lnTo>
                <a:lnTo>
                  <a:pt x="51100" y="747166"/>
                </a:lnTo>
                <a:lnTo>
                  <a:pt x="66374" y="800669"/>
                </a:lnTo>
                <a:lnTo>
                  <a:pt x="87588" y="853178"/>
                </a:lnTo>
                <a:lnTo>
                  <a:pt x="108979" y="903282"/>
                </a:lnTo>
                <a:lnTo>
                  <a:pt x="136905" y="958239"/>
                </a:lnTo>
                <a:lnTo>
                  <a:pt x="178122" y="1011035"/>
                </a:lnTo>
                <a:lnTo>
                  <a:pt x="236340" y="1065166"/>
                </a:lnTo>
                <a:lnTo>
                  <a:pt x="293046" y="1111916"/>
                </a:lnTo>
                <a:lnTo>
                  <a:pt x="312315" y="1126202"/>
                </a:lnTo>
                <a:lnTo>
                  <a:pt x="335697" y="1134111"/>
                </a:lnTo>
                <a:lnTo>
                  <a:pt x="394425" y="1144778"/>
                </a:lnTo>
                <a:lnTo>
                  <a:pt x="455115" y="1148575"/>
                </a:lnTo>
                <a:lnTo>
                  <a:pt x="503878" y="1142199"/>
                </a:lnTo>
                <a:lnTo>
                  <a:pt x="565990" y="1126445"/>
                </a:lnTo>
                <a:lnTo>
                  <a:pt x="628648" y="1101150"/>
                </a:lnTo>
                <a:lnTo>
                  <a:pt x="683745" y="1073623"/>
                </a:lnTo>
                <a:lnTo>
                  <a:pt x="738420" y="1027467"/>
                </a:lnTo>
                <a:lnTo>
                  <a:pt x="799772" y="967293"/>
                </a:lnTo>
                <a:lnTo>
                  <a:pt x="845322" y="907270"/>
                </a:lnTo>
                <a:lnTo>
                  <a:pt x="875417" y="846766"/>
                </a:lnTo>
                <a:lnTo>
                  <a:pt x="896824" y="795801"/>
                </a:lnTo>
                <a:lnTo>
                  <a:pt x="917985" y="743656"/>
                </a:lnTo>
                <a:lnTo>
                  <a:pt x="944926" y="680869"/>
                </a:lnTo>
                <a:lnTo>
                  <a:pt x="958753" y="631743"/>
                </a:lnTo>
                <a:lnTo>
                  <a:pt x="970786" y="569509"/>
                </a:lnTo>
                <a:lnTo>
                  <a:pt x="973175" y="518549"/>
                </a:lnTo>
                <a:lnTo>
                  <a:pt x="970763" y="466405"/>
                </a:lnTo>
                <a:lnTo>
                  <a:pt x="965759" y="413910"/>
                </a:lnTo>
                <a:lnTo>
                  <a:pt x="961156" y="364431"/>
                </a:lnTo>
                <a:lnTo>
                  <a:pt x="943531" y="305790"/>
                </a:lnTo>
                <a:lnTo>
                  <a:pt x="909354" y="244723"/>
                </a:lnTo>
                <a:lnTo>
                  <a:pt x="857298" y="182276"/>
                </a:lnTo>
                <a:lnTo>
                  <a:pt x="804167" y="128233"/>
                </a:lnTo>
                <a:lnTo>
                  <a:pt x="741424" y="79986"/>
                </a:lnTo>
                <a:lnTo>
                  <a:pt x="686179" y="55152"/>
                </a:lnTo>
                <a:lnTo>
                  <a:pt x="629729" y="26963"/>
                </a:lnTo>
                <a:lnTo>
                  <a:pt x="571178" y="10883"/>
                </a:lnTo>
                <a:lnTo>
                  <a:pt x="523060" y="0"/>
                </a:lnTo>
                <a:lnTo>
                  <a:pt x="471758" y="545"/>
                </a:lnTo>
                <a:lnTo>
                  <a:pt x="419512" y="8116"/>
                </a:lnTo>
                <a:lnTo>
                  <a:pt x="366988" y="23357"/>
                </a:lnTo>
                <a:lnTo>
                  <a:pt x="314380" y="42691"/>
                </a:lnTo>
                <a:lnTo>
                  <a:pt x="253777" y="72524"/>
                </a:lnTo>
                <a:lnTo>
                  <a:pt x="195870" y="123285"/>
                </a:lnTo>
                <a:lnTo>
                  <a:pt x="148773" y="182785"/>
                </a:lnTo>
                <a:lnTo>
                  <a:pt x="131901" y="20340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442404" y="442196"/>
            <a:ext cx="1958301" cy="1179342"/>
            <a:chOff x="1442404" y="442196"/>
            <a:chExt cx="1958301" cy="1179342"/>
          </a:xfrm>
        </p:grpSpPr>
        <p:sp>
          <p:nvSpPr>
            <p:cNvPr id="2" name="Freeform 1"/>
            <p:cNvSpPr/>
            <p:nvPr/>
          </p:nvSpPr>
          <p:spPr>
            <a:xfrm>
              <a:off x="1617175" y="442196"/>
              <a:ext cx="322950" cy="574023"/>
            </a:xfrm>
            <a:custGeom>
              <a:avLst/>
              <a:gdLst/>
              <a:ahLst/>
              <a:cxnLst/>
              <a:rect l="0" t="0" r="0" b="0"/>
              <a:pathLst>
                <a:path w="322950" h="574023">
                  <a:moveTo>
                    <a:pt x="256897" y="0"/>
                  </a:moveTo>
                  <a:lnTo>
                    <a:pt x="209459" y="29309"/>
                  </a:lnTo>
                  <a:lnTo>
                    <a:pt x="161439" y="89359"/>
                  </a:lnTo>
                  <a:lnTo>
                    <a:pt x="118981" y="148595"/>
                  </a:lnTo>
                  <a:lnTo>
                    <a:pt x="85239" y="203440"/>
                  </a:lnTo>
                  <a:lnTo>
                    <a:pt x="52295" y="265851"/>
                  </a:lnTo>
                  <a:lnTo>
                    <a:pt x="28182" y="328291"/>
                  </a:lnTo>
                  <a:lnTo>
                    <a:pt x="15605" y="379592"/>
                  </a:lnTo>
                  <a:lnTo>
                    <a:pt x="874" y="438150"/>
                  </a:lnTo>
                  <a:lnTo>
                    <a:pt x="0" y="461455"/>
                  </a:lnTo>
                  <a:lnTo>
                    <a:pt x="8970" y="505013"/>
                  </a:lnTo>
                  <a:lnTo>
                    <a:pt x="24210" y="531259"/>
                  </a:lnTo>
                  <a:lnTo>
                    <a:pt x="54722" y="559443"/>
                  </a:lnTo>
                  <a:lnTo>
                    <a:pt x="83203" y="570346"/>
                  </a:lnTo>
                  <a:lnTo>
                    <a:pt x="113019" y="574022"/>
                  </a:lnTo>
                  <a:lnTo>
                    <a:pt x="171746" y="563903"/>
                  </a:lnTo>
                  <a:lnTo>
                    <a:pt x="226694" y="529220"/>
                  </a:lnTo>
                  <a:lnTo>
                    <a:pt x="281134" y="479590"/>
                  </a:lnTo>
                  <a:lnTo>
                    <a:pt x="306355" y="441265"/>
                  </a:lnTo>
                  <a:lnTo>
                    <a:pt x="322949" y="394310"/>
                  </a:lnTo>
                  <a:lnTo>
                    <a:pt x="320958" y="370611"/>
                  </a:lnTo>
                  <a:lnTo>
                    <a:pt x="312275" y="349550"/>
                  </a:lnTo>
                  <a:lnTo>
                    <a:pt x="300617" y="332391"/>
                  </a:lnTo>
                  <a:lnTo>
                    <a:pt x="291893" y="326879"/>
                  </a:lnTo>
                  <a:lnTo>
                    <a:pt x="269721" y="320755"/>
                  </a:lnTo>
                  <a:lnTo>
                    <a:pt x="225342" y="322896"/>
                  </a:lnTo>
                  <a:lnTo>
                    <a:pt x="167519" y="342506"/>
                  </a:lnTo>
                  <a:lnTo>
                    <a:pt x="104617" y="375791"/>
                  </a:lnTo>
                  <a:lnTo>
                    <a:pt x="65207" y="401307"/>
                  </a:lnTo>
                  <a:lnTo>
                    <a:pt x="2527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42404" y="1100206"/>
              <a:ext cx="600125" cy="26344"/>
            </a:xfrm>
            <a:custGeom>
              <a:avLst/>
              <a:gdLst/>
              <a:ahLst/>
              <a:cxnLst/>
              <a:rect l="0" t="0" r="0" b="0"/>
              <a:pathLst>
                <a:path w="600125" h="26344">
                  <a:moveTo>
                    <a:pt x="600124" y="26343"/>
                  </a:moveTo>
                  <a:lnTo>
                    <a:pt x="594535" y="9575"/>
                  </a:lnTo>
                  <a:lnTo>
                    <a:pt x="587039" y="5806"/>
                  </a:lnTo>
                  <a:lnTo>
                    <a:pt x="532982" y="1922"/>
                  </a:lnTo>
                  <a:lnTo>
                    <a:pt x="489373" y="0"/>
                  </a:lnTo>
                  <a:lnTo>
                    <a:pt x="437607" y="4242"/>
                  </a:lnTo>
                  <a:lnTo>
                    <a:pt x="381152" y="6249"/>
                  </a:lnTo>
                  <a:lnTo>
                    <a:pt x="318008" y="10459"/>
                  </a:lnTo>
                  <a:lnTo>
                    <a:pt x="254539" y="6308"/>
                  </a:lnTo>
                  <a:lnTo>
                    <a:pt x="200148" y="11553"/>
                  </a:lnTo>
                  <a:lnTo>
                    <a:pt x="138624" y="6870"/>
                  </a:lnTo>
                  <a:lnTo>
                    <a:pt x="81065" y="5599"/>
                  </a:lnTo>
                  <a:lnTo>
                    <a:pt x="19932" y="113"/>
                  </a:lnTo>
                  <a:lnTo>
                    <a:pt x="0" y="5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93787" y="1201251"/>
              <a:ext cx="259229" cy="420287"/>
            </a:xfrm>
            <a:custGeom>
              <a:avLst/>
              <a:gdLst/>
              <a:ahLst/>
              <a:cxnLst/>
              <a:rect l="0" t="0" r="0" b="0"/>
              <a:pathLst>
                <a:path w="259229" h="420287">
                  <a:moveTo>
                    <a:pt x="259228" y="51640"/>
                  </a:moveTo>
                  <a:lnTo>
                    <a:pt x="209730" y="110203"/>
                  </a:lnTo>
                  <a:lnTo>
                    <a:pt x="167949" y="167973"/>
                  </a:lnTo>
                  <a:lnTo>
                    <a:pt x="147134" y="218075"/>
                  </a:lnTo>
                  <a:lnTo>
                    <a:pt x="114904" y="281383"/>
                  </a:lnTo>
                  <a:lnTo>
                    <a:pt x="99742" y="314294"/>
                  </a:lnTo>
                  <a:lnTo>
                    <a:pt x="93430" y="357451"/>
                  </a:lnTo>
                  <a:lnTo>
                    <a:pt x="98192" y="384088"/>
                  </a:lnTo>
                  <a:lnTo>
                    <a:pt x="102738" y="396104"/>
                  </a:lnTo>
                  <a:lnTo>
                    <a:pt x="117147" y="412575"/>
                  </a:lnTo>
                  <a:lnTo>
                    <a:pt x="125903" y="418605"/>
                  </a:lnTo>
                  <a:lnTo>
                    <a:pt x="134080" y="420286"/>
                  </a:lnTo>
                  <a:lnTo>
                    <a:pt x="141871" y="419066"/>
                  </a:lnTo>
                  <a:lnTo>
                    <a:pt x="185542" y="394043"/>
                  </a:lnTo>
                  <a:lnTo>
                    <a:pt x="201522" y="380854"/>
                  </a:lnTo>
                  <a:lnTo>
                    <a:pt x="218083" y="354685"/>
                  </a:lnTo>
                  <a:lnTo>
                    <a:pt x="229503" y="292570"/>
                  </a:lnTo>
                  <a:lnTo>
                    <a:pt x="232393" y="278941"/>
                  </a:lnTo>
                  <a:lnTo>
                    <a:pt x="229364" y="254438"/>
                  </a:lnTo>
                  <a:lnTo>
                    <a:pt x="219049" y="233019"/>
                  </a:lnTo>
                  <a:lnTo>
                    <a:pt x="202766" y="215701"/>
                  </a:lnTo>
                  <a:lnTo>
                    <a:pt x="148669" y="180258"/>
                  </a:lnTo>
                  <a:lnTo>
                    <a:pt x="92273" y="157687"/>
                  </a:lnTo>
                  <a:lnTo>
                    <a:pt x="71552" y="149074"/>
                  </a:lnTo>
                  <a:lnTo>
                    <a:pt x="10262" y="97094"/>
                  </a:lnTo>
                  <a:lnTo>
                    <a:pt x="2348" y="76911"/>
                  </a:lnTo>
                  <a:lnTo>
                    <a:pt x="0" y="53513"/>
                  </a:lnTo>
                  <a:lnTo>
                    <a:pt x="2856" y="31415"/>
                  </a:lnTo>
                  <a:lnTo>
                    <a:pt x="7595" y="22949"/>
                  </a:lnTo>
                  <a:lnTo>
                    <a:pt x="22219" y="10422"/>
                  </a:lnTo>
                  <a:lnTo>
                    <a:pt x="43537" y="4075"/>
                  </a:lnTo>
                  <a:lnTo>
                    <a:pt x="95350" y="0"/>
                  </a:lnTo>
                  <a:lnTo>
                    <a:pt x="131123" y="4884"/>
                  </a:lnTo>
                  <a:lnTo>
                    <a:pt x="158360" y="19329"/>
                  </a:lnTo>
                  <a:lnTo>
                    <a:pt x="170724" y="34940"/>
                  </a:lnTo>
                  <a:lnTo>
                    <a:pt x="185529" y="62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79440" y="1031792"/>
              <a:ext cx="168457" cy="242157"/>
            </a:xfrm>
            <a:custGeom>
              <a:avLst/>
              <a:gdLst/>
              <a:ahLst/>
              <a:cxnLst/>
              <a:rect l="0" t="0" r="0" b="0"/>
              <a:pathLst>
                <a:path w="168457" h="242157">
                  <a:moveTo>
                    <a:pt x="168456" y="0"/>
                  </a:moveTo>
                  <a:lnTo>
                    <a:pt x="158881" y="24047"/>
                  </a:lnTo>
                  <a:lnTo>
                    <a:pt x="115458" y="85122"/>
                  </a:lnTo>
                  <a:lnTo>
                    <a:pt x="73668" y="147478"/>
                  </a:lnTo>
                  <a:lnTo>
                    <a:pt x="36797" y="20745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47854" y="1063378"/>
              <a:ext cx="252685" cy="210571"/>
            </a:xfrm>
            <a:custGeom>
              <a:avLst/>
              <a:gdLst/>
              <a:ahLst/>
              <a:cxnLst/>
              <a:rect l="0" t="0" r="0" b="0"/>
              <a:pathLst>
                <a:path w="252685" h="210571">
                  <a:moveTo>
                    <a:pt x="252684" y="210570"/>
                  </a:moveTo>
                  <a:lnTo>
                    <a:pt x="243109" y="186523"/>
                  </a:lnTo>
                  <a:lnTo>
                    <a:pt x="213281" y="150977"/>
                  </a:lnTo>
                  <a:lnTo>
                    <a:pt x="177441" y="124016"/>
                  </a:lnTo>
                  <a:lnTo>
                    <a:pt x="114509" y="89103"/>
                  </a:lnTo>
                  <a:lnTo>
                    <a:pt x="54089" y="469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29158" y="536953"/>
              <a:ext cx="18863" cy="315856"/>
            </a:xfrm>
            <a:custGeom>
              <a:avLst/>
              <a:gdLst/>
              <a:ahLst/>
              <a:cxnLst/>
              <a:rect l="0" t="0" r="0" b="0"/>
              <a:pathLst>
                <a:path w="18863" h="315856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9451" y="156331"/>
                  </a:lnTo>
                  <a:lnTo>
                    <a:pt x="16074" y="206977"/>
                  </a:lnTo>
                  <a:lnTo>
                    <a:pt x="18312" y="266012"/>
                  </a:lnTo>
                  <a:lnTo>
                    <a:pt x="1886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84808" y="1000222"/>
              <a:ext cx="515897" cy="21043"/>
            </a:xfrm>
            <a:custGeom>
              <a:avLst/>
              <a:gdLst/>
              <a:ahLst/>
              <a:cxnLst/>
              <a:rect l="0" t="0" r="0" b="0"/>
              <a:pathLst>
                <a:path w="515897" h="21043">
                  <a:moveTo>
                    <a:pt x="515896" y="21042"/>
                  </a:moveTo>
                  <a:lnTo>
                    <a:pt x="504718" y="9863"/>
                  </a:lnTo>
                  <a:lnTo>
                    <a:pt x="486752" y="4375"/>
                  </a:lnTo>
                  <a:lnTo>
                    <a:pt x="437090" y="852"/>
                  </a:lnTo>
                  <a:lnTo>
                    <a:pt x="373814" y="156"/>
                  </a:lnTo>
                  <a:lnTo>
                    <a:pt x="322370" y="36"/>
                  </a:lnTo>
                  <a:lnTo>
                    <a:pt x="271252" y="0"/>
                  </a:lnTo>
                  <a:lnTo>
                    <a:pt x="214584" y="3107"/>
                  </a:lnTo>
                  <a:lnTo>
                    <a:pt x="158070" y="9050"/>
                  </a:lnTo>
                  <a:lnTo>
                    <a:pt x="107797" y="10080"/>
                  </a:lnTo>
                  <a:lnTo>
                    <a:pt x="47983" y="4362"/>
                  </a:lnTo>
                  <a:lnTo>
                    <a:pt x="0" y="10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51661" y="1133755"/>
              <a:ext cx="272468" cy="427288"/>
            </a:xfrm>
            <a:custGeom>
              <a:avLst/>
              <a:gdLst/>
              <a:ahLst/>
              <a:cxnLst/>
              <a:rect l="0" t="0" r="0" b="0"/>
              <a:pathLst>
                <a:path w="272468" h="427288">
                  <a:moveTo>
                    <a:pt x="12131" y="98079"/>
                  </a:moveTo>
                  <a:lnTo>
                    <a:pt x="953" y="86900"/>
                  </a:lnTo>
                  <a:lnTo>
                    <a:pt x="0" y="80098"/>
                  </a:lnTo>
                  <a:lnTo>
                    <a:pt x="5180" y="63181"/>
                  </a:lnTo>
                  <a:lnTo>
                    <a:pt x="34121" y="24867"/>
                  </a:lnTo>
                  <a:lnTo>
                    <a:pt x="48811" y="11728"/>
                  </a:lnTo>
                  <a:lnTo>
                    <a:pt x="67038" y="1989"/>
                  </a:lnTo>
                  <a:lnTo>
                    <a:pt x="89957" y="0"/>
                  </a:lnTo>
                  <a:lnTo>
                    <a:pt x="113401" y="4186"/>
                  </a:lnTo>
                  <a:lnTo>
                    <a:pt x="131619" y="13845"/>
                  </a:lnTo>
                  <a:lnTo>
                    <a:pt x="144396" y="32175"/>
                  </a:lnTo>
                  <a:lnTo>
                    <a:pt x="149441" y="43615"/>
                  </a:lnTo>
                  <a:lnTo>
                    <a:pt x="151927" y="68803"/>
                  </a:lnTo>
                  <a:lnTo>
                    <a:pt x="147962" y="93256"/>
                  </a:lnTo>
                  <a:lnTo>
                    <a:pt x="132576" y="120177"/>
                  </a:lnTo>
                  <a:lnTo>
                    <a:pt x="103297" y="150234"/>
                  </a:lnTo>
                  <a:lnTo>
                    <a:pt x="93965" y="157415"/>
                  </a:lnTo>
                  <a:lnTo>
                    <a:pt x="88914" y="158693"/>
                  </a:lnTo>
                  <a:lnTo>
                    <a:pt x="86717" y="156036"/>
                  </a:lnTo>
                  <a:lnTo>
                    <a:pt x="86421" y="150755"/>
                  </a:lnTo>
                  <a:lnTo>
                    <a:pt x="89734" y="148404"/>
                  </a:lnTo>
                  <a:lnTo>
                    <a:pt x="102774" y="148912"/>
                  </a:lnTo>
                  <a:lnTo>
                    <a:pt x="160093" y="165217"/>
                  </a:lnTo>
                  <a:lnTo>
                    <a:pt x="201756" y="188463"/>
                  </a:lnTo>
                  <a:lnTo>
                    <a:pt x="248712" y="235760"/>
                  </a:lnTo>
                  <a:lnTo>
                    <a:pt x="265633" y="272364"/>
                  </a:lnTo>
                  <a:lnTo>
                    <a:pt x="272467" y="312846"/>
                  </a:lnTo>
                  <a:lnTo>
                    <a:pt x="268902" y="348887"/>
                  </a:lnTo>
                  <a:lnTo>
                    <a:pt x="260393" y="367867"/>
                  </a:lnTo>
                  <a:lnTo>
                    <a:pt x="235866" y="399115"/>
                  </a:lnTo>
                  <a:lnTo>
                    <a:pt x="204245" y="415132"/>
                  </a:lnTo>
                  <a:lnTo>
                    <a:pt x="170829" y="427287"/>
                  </a:lnTo>
                  <a:lnTo>
                    <a:pt x="133112" y="427119"/>
                  </a:lnTo>
                  <a:lnTo>
                    <a:pt x="78446" y="414242"/>
                  </a:lnTo>
                  <a:lnTo>
                    <a:pt x="31946" y="389688"/>
                  </a:lnTo>
                  <a:lnTo>
                    <a:pt x="12131" y="382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3068732" y="1158134"/>
            <a:ext cx="363559" cy="473784"/>
          </a:xfrm>
          <a:custGeom>
            <a:avLst/>
            <a:gdLst/>
            <a:ahLst/>
            <a:cxnLst/>
            <a:rect l="0" t="0" r="0" b="0"/>
            <a:pathLst>
              <a:path w="363559" h="473784">
                <a:moveTo>
                  <a:pt x="5589" y="0"/>
                </a:moveTo>
                <a:lnTo>
                  <a:pt x="0" y="16768"/>
                </a:lnTo>
                <a:lnTo>
                  <a:pt x="3495" y="34359"/>
                </a:lnTo>
                <a:lnTo>
                  <a:pt x="31266" y="85763"/>
                </a:lnTo>
                <a:lnTo>
                  <a:pt x="65397" y="145984"/>
                </a:lnTo>
                <a:lnTo>
                  <a:pt x="98312" y="204857"/>
                </a:lnTo>
                <a:lnTo>
                  <a:pt x="146055" y="265618"/>
                </a:lnTo>
                <a:lnTo>
                  <a:pt x="202124" y="328420"/>
                </a:lnTo>
                <a:lnTo>
                  <a:pt x="249824" y="386258"/>
                </a:lnTo>
                <a:lnTo>
                  <a:pt x="300660" y="446977"/>
                </a:lnTo>
                <a:lnTo>
                  <a:pt x="321565" y="461869"/>
                </a:lnTo>
                <a:lnTo>
                  <a:pt x="363558" y="4737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213539" y="1916186"/>
            <a:ext cx="18710" cy="379027"/>
          </a:xfrm>
          <a:custGeom>
            <a:avLst/>
            <a:gdLst/>
            <a:ahLst/>
            <a:cxnLst/>
            <a:rect l="0" t="0" r="0" b="0"/>
            <a:pathLst>
              <a:path w="18710" h="379027">
                <a:moveTo>
                  <a:pt x="18709" y="0"/>
                </a:moveTo>
                <a:lnTo>
                  <a:pt x="13120" y="16768"/>
                </a:lnTo>
                <a:lnTo>
                  <a:pt x="15222" y="64620"/>
                </a:lnTo>
                <a:lnTo>
                  <a:pt x="10787" y="118193"/>
                </a:lnTo>
                <a:lnTo>
                  <a:pt x="7783" y="170461"/>
                </a:lnTo>
                <a:lnTo>
                  <a:pt x="0" y="233756"/>
                </a:lnTo>
                <a:lnTo>
                  <a:pt x="3705" y="296648"/>
                </a:lnTo>
                <a:lnTo>
                  <a:pt x="15925" y="358920"/>
                </a:lnTo>
                <a:lnTo>
                  <a:pt x="18709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073871" y="583124"/>
            <a:ext cx="747560" cy="364441"/>
            <a:chOff x="1073871" y="583124"/>
            <a:chExt cx="747560" cy="364441"/>
          </a:xfrm>
        </p:grpSpPr>
        <p:sp>
          <p:nvSpPr>
            <p:cNvPr id="13" name="Freeform 12"/>
            <p:cNvSpPr/>
            <p:nvPr/>
          </p:nvSpPr>
          <p:spPr>
            <a:xfrm>
              <a:off x="1652974" y="621181"/>
              <a:ext cx="168457" cy="326384"/>
            </a:xfrm>
            <a:custGeom>
              <a:avLst/>
              <a:gdLst/>
              <a:ahLst/>
              <a:cxnLst/>
              <a:rect l="0" t="0" r="0" b="0"/>
              <a:pathLst>
                <a:path w="168457" h="326384">
                  <a:moveTo>
                    <a:pt x="168456" y="0"/>
                  </a:moveTo>
                  <a:lnTo>
                    <a:pt x="144736" y="53027"/>
                  </a:lnTo>
                  <a:lnTo>
                    <a:pt x="114377" y="111643"/>
                  </a:lnTo>
                  <a:lnTo>
                    <a:pt x="84637" y="170188"/>
                  </a:lnTo>
                  <a:lnTo>
                    <a:pt x="49187" y="229732"/>
                  </a:lnTo>
                  <a:lnTo>
                    <a:pt x="21067" y="28458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73871" y="583124"/>
              <a:ext cx="442233" cy="356753"/>
            </a:xfrm>
            <a:custGeom>
              <a:avLst/>
              <a:gdLst/>
              <a:ahLst/>
              <a:cxnLst/>
              <a:rect l="0" t="0" r="0" b="0"/>
              <a:pathLst>
                <a:path w="442233" h="356753">
                  <a:moveTo>
                    <a:pt x="21092" y="80171"/>
                  </a:moveTo>
                  <a:lnTo>
                    <a:pt x="26681" y="57814"/>
                  </a:lnTo>
                  <a:lnTo>
                    <a:pt x="31837" y="50059"/>
                  </a:lnTo>
                  <a:lnTo>
                    <a:pt x="46925" y="38322"/>
                  </a:lnTo>
                  <a:lnTo>
                    <a:pt x="105740" y="13822"/>
                  </a:lnTo>
                  <a:lnTo>
                    <a:pt x="155923" y="688"/>
                  </a:lnTo>
                  <a:lnTo>
                    <a:pt x="210895" y="0"/>
                  </a:lnTo>
                  <a:lnTo>
                    <a:pt x="272428" y="15194"/>
                  </a:lnTo>
                  <a:lnTo>
                    <a:pt x="303792" y="33752"/>
                  </a:lnTo>
                  <a:lnTo>
                    <a:pt x="320652" y="51352"/>
                  </a:lnTo>
                  <a:lnTo>
                    <a:pt x="329705" y="73991"/>
                  </a:lnTo>
                  <a:lnTo>
                    <a:pt x="332119" y="86580"/>
                  </a:lnTo>
                  <a:lnTo>
                    <a:pt x="324338" y="132243"/>
                  </a:lnTo>
                  <a:lnTo>
                    <a:pt x="307215" y="182817"/>
                  </a:lnTo>
                  <a:lnTo>
                    <a:pt x="287324" y="218079"/>
                  </a:lnTo>
                  <a:lnTo>
                    <a:pt x="231003" y="280303"/>
                  </a:lnTo>
                  <a:lnTo>
                    <a:pt x="168433" y="328737"/>
                  </a:lnTo>
                  <a:lnTo>
                    <a:pt x="105315" y="356752"/>
                  </a:lnTo>
                  <a:lnTo>
                    <a:pt x="68144" y="356573"/>
                  </a:lnTo>
                  <a:lnTo>
                    <a:pt x="33084" y="349111"/>
                  </a:lnTo>
                  <a:lnTo>
                    <a:pt x="14334" y="336570"/>
                  </a:lnTo>
                  <a:lnTo>
                    <a:pt x="6058" y="328313"/>
                  </a:lnTo>
                  <a:lnTo>
                    <a:pt x="1711" y="318129"/>
                  </a:lnTo>
                  <a:lnTo>
                    <a:pt x="0" y="294334"/>
                  </a:lnTo>
                  <a:lnTo>
                    <a:pt x="3521" y="283778"/>
                  </a:lnTo>
                  <a:lnTo>
                    <a:pt x="16792" y="265809"/>
                  </a:lnTo>
                  <a:lnTo>
                    <a:pt x="43995" y="248129"/>
                  </a:lnTo>
                  <a:lnTo>
                    <a:pt x="85460" y="241070"/>
                  </a:lnTo>
                  <a:lnTo>
                    <a:pt x="144638" y="254327"/>
                  </a:lnTo>
                  <a:lnTo>
                    <a:pt x="193139" y="265783"/>
                  </a:lnTo>
                  <a:lnTo>
                    <a:pt x="248922" y="280135"/>
                  </a:lnTo>
                  <a:lnTo>
                    <a:pt x="306031" y="297750"/>
                  </a:lnTo>
                  <a:lnTo>
                    <a:pt x="358830" y="311796"/>
                  </a:lnTo>
                  <a:lnTo>
                    <a:pt x="408730" y="325835"/>
                  </a:lnTo>
                  <a:lnTo>
                    <a:pt x="424613" y="335974"/>
                  </a:lnTo>
                  <a:lnTo>
                    <a:pt x="442232" y="353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1714247" y="536953"/>
            <a:ext cx="149298" cy="441690"/>
          </a:xfrm>
          <a:custGeom>
            <a:avLst/>
            <a:gdLst/>
            <a:ahLst/>
            <a:cxnLst/>
            <a:rect l="0" t="0" r="0" b="0"/>
            <a:pathLst>
              <a:path w="149298" h="441690">
                <a:moveTo>
                  <a:pt x="149297" y="0"/>
                </a:moveTo>
                <a:lnTo>
                  <a:pt x="134642" y="58617"/>
                </a:lnTo>
                <a:lnTo>
                  <a:pt x="112694" y="111621"/>
                </a:lnTo>
                <a:lnTo>
                  <a:pt x="95037" y="148496"/>
                </a:lnTo>
                <a:lnTo>
                  <a:pt x="81647" y="209054"/>
                </a:lnTo>
                <a:lnTo>
                  <a:pt x="62754" y="266422"/>
                </a:lnTo>
                <a:lnTo>
                  <a:pt x="46587" y="323985"/>
                </a:lnTo>
                <a:lnTo>
                  <a:pt x="25197" y="387347"/>
                </a:lnTo>
                <a:lnTo>
                  <a:pt x="3770" y="439681"/>
                </a:lnTo>
                <a:lnTo>
                  <a:pt x="806" y="441689"/>
                </a:lnTo>
                <a:lnTo>
                  <a:pt x="0" y="437179"/>
                </a:lnTo>
                <a:lnTo>
                  <a:pt x="8883" y="381658"/>
                </a:lnTo>
                <a:lnTo>
                  <a:pt x="12426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3695502" y="1021264"/>
            <a:ext cx="284271" cy="273742"/>
            <a:chOff x="3695502" y="1021264"/>
            <a:chExt cx="284271" cy="273742"/>
          </a:xfrm>
        </p:grpSpPr>
        <p:sp>
          <p:nvSpPr>
            <p:cNvPr id="17" name="Freeform 16"/>
            <p:cNvSpPr/>
            <p:nvPr/>
          </p:nvSpPr>
          <p:spPr>
            <a:xfrm>
              <a:off x="3695502" y="1021264"/>
              <a:ext cx="284271" cy="73700"/>
            </a:xfrm>
            <a:custGeom>
              <a:avLst/>
              <a:gdLst/>
              <a:ahLst/>
              <a:cxnLst/>
              <a:rect l="0" t="0" r="0" b="0"/>
              <a:pathLst>
                <a:path w="284271" h="73700">
                  <a:moveTo>
                    <a:pt x="0" y="73699"/>
                  </a:moveTo>
                  <a:lnTo>
                    <a:pt x="5589" y="56932"/>
                  </a:lnTo>
                  <a:lnTo>
                    <a:pt x="11915" y="50823"/>
                  </a:lnTo>
                  <a:lnTo>
                    <a:pt x="73667" y="25023"/>
                  </a:lnTo>
                  <a:lnTo>
                    <a:pt x="126338" y="7079"/>
                  </a:lnTo>
                  <a:lnTo>
                    <a:pt x="178031" y="1398"/>
                  </a:lnTo>
                  <a:lnTo>
                    <a:pt x="240234" y="276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27088" y="1263419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0" y="31586"/>
                  </a:moveTo>
                  <a:lnTo>
                    <a:pt x="16767" y="25997"/>
                  </a:lnTo>
                  <a:lnTo>
                    <a:pt x="68346" y="28099"/>
                  </a:lnTo>
                  <a:lnTo>
                    <a:pt x="120995" y="19675"/>
                  </a:lnTo>
                  <a:lnTo>
                    <a:pt x="160632" y="10119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79108" y="547481"/>
            <a:ext cx="1084437" cy="1452934"/>
            <a:chOff x="779108" y="547481"/>
            <a:chExt cx="1084437" cy="1452934"/>
          </a:xfrm>
        </p:grpSpPr>
        <p:sp>
          <p:nvSpPr>
            <p:cNvPr id="20" name="Freeform 19"/>
            <p:cNvSpPr/>
            <p:nvPr/>
          </p:nvSpPr>
          <p:spPr>
            <a:xfrm>
              <a:off x="1042321" y="547481"/>
              <a:ext cx="505369" cy="389556"/>
            </a:xfrm>
            <a:custGeom>
              <a:avLst/>
              <a:gdLst/>
              <a:ahLst/>
              <a:cxnLst/>
              <a:rect l="0" t="0" r="0" b="0"/>
              <a:pathLst>
                <a:path w="505369" h="389556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44236" y="49421"/>
                  </a:lnTo>
                  <a:lnTo>
                    <a:pt x="71209" y="65336"/>
                  </a:lnTo>
                  <a:lnTo>
                    <a:pt x="127047" y="108595"/>
                  </a:lnTo>
                  <a:lnTo>
                    <a:pt x="186313" y="149958"/>
                  </a:lnTo>
                  <a:lnTo>
                    <a:pt x="247323" y="191468"/>
                  </a:lnTo>
                  <a:lnTo>
                    <a:pt x="300974" y="224778"/>
                  </a:lnTo>
                  <a:lnTo>
                    <a:pt x="357396" y="268637"/>
                  </a:lnTo>
                  <a:lnTo>
                    <a:pt x="415500" y="321271"/>
                  </a:lnTo>
                  <a:lnTo>
                    <a:pt x="476191" y="370744"/>
                  </a:lnTo>
                  <a:lnTo>
                    <a:pt x="50536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9108" y="684352"/>
              <a:ext cx="37567" cy="515897"/>
            </a:xfrm>
            <a:custGeom>
              <a:avLst/>
              <a:gdLst/>
              <a:ahLst/>
              <a:cxnLst/>
              <a:rect l="0" t="0" r="0" b="0"/>
              <a:pathLst>
                <a:path w="37567" h="515897">
                  <a:moveTo>
                    <a:pt x="31586" y="0"/>
                  </a:moveTo>
                  <a:lnTo>
                    <a:pt x="24350" y="27556"/>
                  </a:lnTo>
                  <a:lnTo>
                    <a:pt x="22033" y="73025"/>
                  </a:lnTo>
                  <a:lnTo>
                    <a:pt x="21491" y="114734"/>
                  </a:lnTo>
                  <a:lnTo>
                    <a:pt x="21250" y="160567"/>
                  </a:lnTo>
                  <a:lnTo>
                    <a:pt x="21143" y="208234"/>
                  </a:lnTo>
                  <a:lnTo>
                    <a:pt x="21095" y="256715"/>
                  </a:lnTo>
                  <a:lnTo>
                    <a:pt x="26658" y="307690"/>
                  </a:lnTo>
                  <a:lnTo>
                    <a:pt x="30612" y="365931"/>
                  </a:lnTo>
                  <a:lnTo>
                    <a:pt x="34513" y="429428"/>
                  </a:lnTo>
                  <a:lnTo>
                    <a:pt x="37566" y="458749"/>
                  </a:lnTo>
                  <a:lnTo>
                    <a:pt x="35024" y="487378"/>
                  </a:lnTo>
                  <a:lnTo>
                    <a:pt x="30368" y="496884"/>
                  </a:lnTo>
                  <a:lnTo>
                    <a:pt x="23755" y="503221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00331" y="1210777"/>
              <a:ext cx="263214" cy="442198"/>
            </a:xfrm>
            <a:custGeom>
              <a:avLst/>
              <a:gdLst/>
              <a:ahLst/>
              <a:cxnLst/>
              <a:rect l="0" t="0" r="0" b="0"/>
              <a:pathLst>
                <a:path w="263214" h="442198">
                  <a:moveTo>
                    <a:pt x="263213" y="0"/>
                  </a:moveTo>
                  <a:lnTo>
                    <a:pt x="233904" y="53027"/>
                  </a:lnTo>
                  <a:lnTo>
                    <a:pt x="205647" y="104408"/>
                  </a:lnTo>
                  <a:lnTo>
                    <a:pt x="178696" y="152728"/>
                  </a:lnTo>
                  <a:lnTo>
                    <a:pt x="155372" y="202920"/>
                  </a:lnTo>
                  <a:lnTo>
                    <a:pt x="129650" y="259275"/>
                  </a:lnTo>
                  <a:lnTo>
                    <a:pt x="108060" y="314166"/>
                  </a:lnTo>
                  <a:lnTo>
                    <a:pt x="70987" y="376663"/>
                  </a:lnTo>
                  <a:lnTo>
                    <a:pt x="50374" y="417553"/>
                  </a:lnTo>
                  <a:lnTo>
                    <a:pt x="44111" y="425768"/>
                  </a:lnTo>
                  <a:lnTo>
                    <a:pt x="27794" y="43489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71293" y="1273948"/>
              <a:ext cx="292169" cy="333485"/>
            </a:xfrm>
            <a:custGeom>
              <a:avLst/>
              <a:gdLst/>
              <a:ahLst/>
              <a:cxnLst/>
              <a:rect l="0" t="0" r="0" b="0"/>
              <a:pathLst>
                <a:path w="292169" h="333485">
                  <a:moveTo>
                    <a:pt x="81598" y="0"/>
                  </a:moveTo>
                  <a:lnTo>
                    <a:pt x="64809" y="62280"/>
                  </a:lnTo>
                  <a:lnTo>
                    <a:pt x="58264" y="119450"/>
                  </a:lnTo>
                  <a:lnTo>
                    <a:pt x="46218" y="169533"/>
                  </a:lnTo>
                  <a:lnTo>
                    <a:pt x="27831" y="218298"/>
                  </a:lnTo>
                  <a:lnTo>
                    <a:pt x="6246" y="276697"/>
                  </a:lnTo>
                  <a:lnTo>
                    <a:pt x="0" y="319200"/>
                  </a:lnTo>
                  <a:lnTo>
                    <a:pt x="2633" y="327444"/>
                  </a:lnTo>
                  <a:lnTo>
                    <a:pt x="7897" y="331769"/>
                  </a:lnTo>
                  <a:lnTo>
                    <a:pt x="14917" y="333484"/>
                  </a:lnTo>
                  <a:lnTo>
                    <a:pt x="47152" y="330307"/>
                  </a:lnTo>
                  <a:lnTo>
                    <a:pt x="66679" y="321888"/>
                  </a:lnTo>
                  <a:lnTo>
                    <a:pt x="97064" y="307114"/>
                  </a:lnTo>
                  <a:lnTo>
                    <a:pt x="135703" y="298447"/>
                  </a:lnTo>
                  <a:lnTo>
                    <a:pt x="176788" y="289640"/>
                  </a:lnTo>
                  <a:lnTo>
                    <a:pt x="238196" y="267429"/>
                  </a:lnTo>
                  <a:lnTo>
                    <a:pt x="268377" y="258742"/>
                  </a:lnTo>
                  <a:lnTo>
                    <a:pt x="292168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79233" y="1221305"/>
              <a:ext cx="31586" cy="779110"/>
            </a:xfrm>
            <a:custGeom>
              <a:avLst/>
              <a:gdLst/>
              <a:ahLst/>
              <a:cxnLst/>
              <a:rect l="0" t="0" r="0" b="0"/>
              <a:pathLst>
                <a:path w="31586" h="779110">
                  <a:moveTo>
                    <a:pt x="31585" y="0"/>
                  </a:moveTo>
                  <a:lnTo>
                    <a:pt x="31585" y="58617"/>
                  </a:lnTo>
                  <a:lnTo>
                    <a:pt x="30415" y="121197"/>
                  </a:lnTo>
                  <a:lnTo>
                    <a:pt x="24350" y="173691"/>
                  </a:lnTo>
                  <a:lnTo>
                    <a:pt x="22032" y="230839"/>
                  </a:lnTo>
                  <a:lnTo>
                    <a:pt x="21346" y="280787"/>
                  </a:lnTo>
                  <a:lnTo>
                    <a:pt x="21142" y="339000"/>
                  </a:lnTo>
                  <a:lnTo>
                    <a:pt x="22252" y="400702"/>
                  </a:lnTo>
                  <a:lnTo>
                    <a:pt x="27130" y="462268"/>
                  </a:lnTo>
                  <a:lnTo>
                    <a:pt x="23376" y="519244"/>
                  </a:lnTo>
                  <a:lnTo>
                    <a:pt x="21744" y="577720"/>
                  </a:lnTo>
                  <a:lnTo>
                    <a:pt x="20090" y="626891"/>
                  </a:lnTo>
                  <a:lnTo>
                    <a:pt x="13881" y="677986"/>
                  </a:lnTo>
                  <a:lnTo>
                    <a:pt x="8071" y="741413"/>
                  </a:lnTo>
                  <a:lnTo>
                    <a:pt x="0" y="779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442376" y="276600"/>
            <a:ext cx="769231" cy="1818572"/>
            <a:chOff x="4442376" y="276600"/>
            <a:chExt cx="769231" cy="1818572"/>
          </a:xfrm>
        </p:grpSpPr>
        <p:sp>
          <p:nvSpPr>
            <p:cNvPr id="26" name="Freeform 25"/>
            <p:cNvSpPr/>
            <p:nvPr/>
          </p:nvSpPr>
          <p:spPr>
            <a:xfrm>
              <a:off x="4643067" y="276600"/>
              <a:ext cx="69889" cy="607794"/>
            </a:xfrm>
            <a:custGeom>
              <a:avLst/>
              <a:gdLst/>
              <a:ahLst/>
              <a:cxnLst/>
              <a:rect l="0" t="0" r="0" b="0"/>
              <a:pathLst>
                <a:path w="69889" h="607794">
                  <a:moveTo>
                    <a:pt x="0" y="18197"/>
                  </a:moveTo>
                  <a:lnTo>
                    <a:pt x="5589" y="1430"/>
                  </a:lnTo>
                  <a:lnTo>
                    <a:pt x="9575" y="0"/>
                  </a:lnTo>
                  <a:lnTo>
                    <a:pt x="14572" y="2556"/>
                  </a:lnTo>
                  <a:lnTo>
                    <a:pt x="20244" y="7770"/>
                  </a:lnTo>
                  <a:lnTo>
                    <a:pt x="26545" y="26041"/>
                  </a:lnTo>
                  <a:lnTo>
                    <a:pt x="32092" y="88251"/>
                  </a:lnTo>
                  <a:lnTo>
                    <a:pt x="46152" y="144059"/>
                  </a:lnTo>
                  <a:lnTo>
                    <a:pt x="60121" y="200238"/>
                  </a:lnTo>
                  <a:lnTo>
                    <a:pt x="68835" y="260539"/>
                  </a:lnTo>
                  <a:lnTo>
                    <a:pt x="67756" y="310606"/>
                  </a:lnTo>
                  <a:lnTo>
                    <a:pt x="69888" y="335330"/>
                  </a:lnTo>
                  <a:lnTo>
                    <a:pt x="64845" y="395743"/>
                  </a:lnTo>
                  <a:lnTo>
                    <a:pt x="57913" y="447494"/>
                  </a:lnTo>
                  <a:lnTo>
                    <a:pt x="53683" y="499917"/>
                  </a:lnTo>
                  <a:lnTo>
                    <a:pt x="52848" y="555332"/>
                  </a:lnTo>
                  <a:lnTo>
                    <a:pt x="52642" y="607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42376" y="989678"/>
              <a:ext cx="769231" cy="157929"/>
            </a:xfrm>
            <a:custGeom>
              <a:avLst/>
              <a:gdLst/>
              <a:ahLst/>
              <a:cxnLst/>
              <a:rect l="0" t="0" r="0" b="0"/>
              <a:pathLst>
                <a:path w="769231" h="157929">
                  <a:moveTo>
                    <a:pt x="11178" y="0"/>
                  </a:moveTo>
                  <a:lnTo>
                    <a:pt x="0" y="16768"/>
                  </a:lnTo>
                  <a:lnTo>
                    <a:pt x="2556" y="22877"/>
                  </a:lnTo>
                  <a:lnTo>
                    <a:pt x="20994" y="32785"/>
                  </a:lnTo>
                  <a:lnTo>
                    <a:pt x="75595" y="48677"/>
                  </a:lnTo>
                  <a:lnTo>
                    <a:pt x="135029" y="59527"/>
                  </a:lnTo>
                  <a:lnTo>
                    <a:pt x="183835" y="68980"/>
                  </a:lnTo>
                  <a:lnTo>
                    <a:pt x="245368" y="72768"/>
                  </a:lnTo>
                  <a:lnTo>
                    <a:pt x="296207" y="73424"/>
                  </a:lnTo>
                  <a:lnTo>
                    <a:pt x="348315" y="79857"/>
                  </a:lnTo>
                  <a:lnTo>
                    <a:pt x="400799" y="90342"/>
                  </a:lnTo>
                  <a:lnTo>
                    <a:pt x="450275" y="96568"/>
                  </a:lnTo>
                  <a:lnTo>
                    <a:pt x="500810" y="102702"/>
                  </a:lnTo>
                  <a:lnTo>
                    <a:pt x="553997" y="110759"/>
                  </a:lnTo>
                  <a:lnTo>
                    <a:pt x="602512" y="121725"/>
                  </a:lnTo>
                  <a:lnTo>
                    <a:pt x="665718" y="131019"/>
                  </a:lnTo>
                  <a:lnTo>
                    <a:pt x="729083" y="147553"/>
                  </a:lnTo>
                  <a:lnTo>
                    <a:pt x="76923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08277" y="1221305"/>
              <a:ext cx="376947" cy="374873"/>
            </a:xfrm>
            <a:custGeom>
              <a:avLst/>
              <a:gdLst/>
              <a:ahLst/>
              <a:cxnLst/>
              <a:rect l="0" t="0" r="0" b="0"/>
              <a:pathLst>
                <a:path w="376947" h="374873">
                  <a:moveTo>
                    <a:pt x="92676" y="0"/>
                  </a:moveTo>
                  <a:lnTo>
                    <a:pt x="67482" y="53875"/>
                  </a:lnTo>
                  <a:lnTo>
                    <a:pt x="43796" y="115922"/>
                  </a:lnTo>
                  <a:lnTo>
                    <a:pt x="26029" y="168471"/>
                  </a:lnTo>
                  <a:lnTo>
                    <a:pt x="8453" y="229434"/>
                  </a:lnTo>
                  <a:lnTo>
                    <a:pt x="0" y="278897"/>
                  </a:lnTo>
                  <a:lnTo>
                    <a:pt x="5083" y="302939"/>
                  </a:lnTo>
                  <a:lnTo>
                    <a:pt x="16311" y="324153"/>
                  </a:lnTo>
                  <a:lnTo>
                    <a:pt x="33000" y="341380"/>
                  </a:lnTo>
                  <a:lnTo>
                    <a:pt x="73304" y="358643"/>
                  </a:lnTo>
                  <a:lnTo>
                    <a:pt x="130920" y="373787"/>
                  </a:lnTo>
                  <a:lnTo>
                    <a:pt x="190481" y="374872"/>
                  </a:lnTo>
                  <a:lnTo>
                    <a:pt x="252635" y="369757"/>
                  </a:lnTo>
                  <a:lnTo>
                    <a:pt x="308803" y="366407"/>
                  </a:lnTo>
                  <a:lnTo>
                    <a:pt x="342717" y="355270"/>
                  </a:lnTo>
                  <a:lnTo>
                    <a:pt x="37694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88993" y="1273948"/>
              <a:ext cx="154117" cy="821224"/>
            </a:xfrm>
            <a:custGeom>
              <a:avLst/>
              <a:gdLst/>
              <a:ahLst/>
              <a:cxnLst/>
              <a:rect l="0" t="0" r="0" b="0"/>
              <a:pathLst>
                <a:path w="154117" h="821224">
                  <a:moveTo>
                    <a:pt x="154116" y="0"/>
                  </a:moveTo>
                  <a:lnTo>
                    <a:pt x="150996" y="55170"/>
                  </a:lnTo>
                  <a:lnTo>
                    <a:pt x="142663" y="107203"/>
                  </a:lnTo>
                  <a:lnTo>
                    <a:pt x="129366" y="167405"/>
                  </a:lnTo>
                  <a:lnTo>
                    <a:pt x="115475" y="222320"/>
                  </a:lnTo>
                  <a:lnTo>
                    <a:pt x="104972" y="274883"/>
                  </a:lnTo>
                  <a:lnTo>
                    <a:pt x="93281" y="322302"/>
                  </a:lnTo>
                  <a:lnTo>
                    <a:pt x="76689" y="371707"/>
                  </a:lnTo>
                  <a:lnTo>
                    <a:pt x="60009" y="434035"/>
                  </a:lnTo>
                  <a:lnTo>
                    <a:pt x="45450" y="496736"/>
                  </a:lnTo>
                  <a:lnTo>
                    <a:pt x="31309" y="554182"/>
                  </a:lnTo>
                  <a:lnTo>
                    <a:pt x="20762" y="600030"/>
                  </a:lnTo>
                  <a:lnTo>
                    <a:pt x="11398" y="661577"/>
                  </a:lnTo>
                  <a:lnTo>
                    <a:pt x="6934" y="715559"/>
                  </a:lnTo>
                  <a:lnTo>
                    <a:pt x="1062" y="754820"/>
                  </a:lnTo>
                  <a:lnTo>
                    <a:pt x="2133" y="799527"/>
                  </a:lnTo>
                  <a:lnTo>
                    <a:pt x="0" y="816260"/>
                  </a:lnTo>
                  <a:lnTo>
                    <a:pt x="1069" y="819084"/>
                  </a:lnTo>
                  <a:lnTo>
                    <a:pt x="6716" y="821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47606" y="2976063"/>
            <a:ext cx="1771421" cy="1069717"/>
            <a:chOff x="1147606" y="2976063"/>
            <a:chExt cx="1771421" cy="1069717"/>
          </a:xfrm>
        </p:grpSpPr>
        <p:sp>
          <p:nvSpPr>
            <p:cNvPr id="31" name="Freeform 30"/>
            <p:cNvSpPr/>
            <p:nvPr/>
          </p:nvSpPr>
          <p:spPr>
            <a:xfrm>
              <a:off x="1308939" y="2976063"/>
              <a:ext cx="315711" cy="423066"/>
            </a:xfrm>
            <a:custGeom>
              <a:avLst/>
              <a:gdLst/>
              <a:ahLst/>
              <a:cxnLst/>
              <a:rect l="0" t="0" r="0" b="0"/>
              <a:pathLst>
                <a:path w="315711" h="423066">
                  <a:moveTo>
                    <a:pt x="280864" y="87729"/>
                  </a:moveTo>
                  <a:lnTo>
                    <a:pt x="269685" y="76551"/>
                  </a:lnTo>
                  <a:lnTo>
                    <a:pt x="251719" y="71063"/>
                  </a:lnTo>
                  <a:lnTo>
                    <a:pt x="229306" y="66284"/>
                  </a:lnTo>
                  <a:lnTo>
                    <a:pt x="170132" y="43210"/>
                  </a:lnTo>
                  <a:lnTo>
                    <a:pt x="109957" y="24704"/>
                  </a:lnTo>
                  <a:lnTo>
                    <a:pt x="50300" y="7030"/>
                  </a:lnTo>
                  <a:lnTo>
                    <a:pt x="28652" y="0"/>
                  </a:lnTo>
                  <a:lnTo>
                    <a:pt x="20306" y="1167"/>
                  </a:lnTo>
                  <a:lnTo>
                    <a:pt x="13572" y="5455"/>
                  </a:lnTo>
                  <a:lnTo>
                    <a:pt x="7913" y="11823"/>
                  </a:lnTo>
                  <a:lnTo>
                    <a:pt x="1625" y="31376"/>
                  </a:lnTo>
                  <a:lnTo>
                    <a:pt x="0" y="54495"/>
                  </a:lnTo>
                  <a:lnTo>
                    <a:pt x="11543" y="108569"/>
                  </a:lnTo>
                  <a:lnTo>
                    <a:pt x="24850" y="160433"/>
                  </a:lnTo>
                  <a:lnTo>
                    <a:pt x="34082" y="208837"/>
                  </a:lnTo>
                  <a:lnTo>
                    <a:pt x="38507" y="250865"/>
                  </a:lnTo>
                  <a:lnTo>
                    <a:pt x="40914" y="252638"/>
                  </a:lnTo>
                  <a:lnTo>
                    <a:pt x="73357" y="230935"/>
                  </a:lnTo>
                  <a:lnTo>
                    <a:pt x="103957" y="219588"/>
                  </a:lnTo>
                  <a:lnTo>
                    <a:pt x="155625" y="212042"/>
                  </a:lnTo>
                  <a:lnTo>
                    <a:pt x="169295" y="209209"/>
                  </a:lnTo>
                  <a:lnTo>
                    <a:pt x="196963" y="212300"/>
                  </a:lnTo>
                  <a:lnTo>
                    <a:pt x="247263" y="227759"/>
                  </a:lnTo>
                  <a:lnTo>
                    <a:pt x="266320" y="241212"/>
                  </a:lnTo>
                  <a:lnTo>
                    <a:pt x="297618" y="278444"/>
                  </a:lnTo>
                  <a:lnTo>
                    <a:pt x="313644" y="314773"/>
                  </a:lnTo>
                  <a:lnTo>
                    <a:pt x="315710" y="341496"/>
                  </a:lnTo>
                  <a:lnTo>
                    <a:pt x="314623" y="355173"/>
                  </a:lnTo>
                  <a:lnTo>
                    <a:pt x="304057" y="376609"/>
                  </a:lnTo>
                  <a:lnTo>
                    <a:pt x="287662" y="392765"/>
                  </a:lnTo>
                  <a:lnTo>
                    <a:pt x="238259" y="416660"/>
                  </a:lnTo>
                  <a:lnTo>
                    <a:pt x="188133" y="423065"/>
                  </a:lnTo>
                  <a:lnTo>
                    <a:pt x="130052" y="421210"/>
                  </a:lnTo>
                  <a:lnTo>
                    <a:pt x="79811" y="416216"/>
                  </a:lnTo>
                  <a:lnTo>
                    <a:pt x="40358" y="411617"/>
                  </a:lnTo>
                  <a:lnTo>
                    <a:pt x="17651" y="403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47606" y="3527046"/>
              <a:ext cx="568540" cy="52644"/>
            </a:xfrm>
            <a:custGeom>
              <a:avLst/>
              <a:gdLst/>
              <a:ahLst/>
              <a:cxnLst/>
              <a:rect l="0" t="0" r="0" b="0"/>
              <a:pathLst>
                <a:path w="568540" h="52644">
                  <a:moveTo>
                    <a:pt x="568539" y="0"/>
                  </a:moveTo>
                  <a:lnTo>
                    <a:pt x="519608" y="0"/>
                  </a:lnTo>
                  <a:lnTo>
                    <a:pt x="460477" y="0"/>
                  </a:lnTo>
                  <a:lnTo>
                    <a:pt x="403737" y="1170"/>
                  </a:lnTo>
                  <a:lnTo>
                    <a:pt x="344349" y="11453"/>
                  </a:lnTo>
                  <a:lnTo>
                    <a:pt x="282229" y="24749"/>
                  </a:lnTo>
                  <a:lnTo>
                    <a:pt x="233492" y="29560"/>
                  </a:lnTo>
                  <a:lnTo>
                    <a:pt x="182007" y="36575"/>
                  </a:lnTo>
                  <a:lnTo>
                    <a:pt x="129707" y="40473"/>
                  </a:lnTo>
                  <a:lnTo>
                    <a:pt x="66868" y="42960"/>
                  </a:lnTo>
                  <a:lnTo>
                    <a:pt x="14942" y="5038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59164" y="3673795"/>
              <a:ext cx="224041" cy="371985"/>
            </a:xfrm>
            <a:custGeom>
              <a:avLst/>
              <a:gdLst/>
              <a:ahLst/>
              <a:cxnLst/>
              <a:rect l="0" t="0" r="0" b="0"/>
              <a:pathLst>
                <a:path w="224041" h="371985">
                  <a:moveTo>
                    <a:pt x="156939" y="11179"/>
                  </a:moveTo>
                  <a:lnTo>
                    <a:pt x="145761" y="0"/>
                  </a:lnTo>
                  <a:lnTo>
                    <a:pt x="138958" y="217"/>
                  </a:lnTo>
                  <a:lnTo>
                    <a:pt x="122042" y="9816"/>
                  </a:lnTo>
                  <a:lnTo>
                    <a:pt x="109064" y="25781"/>
                  </a:lnTo>
                  <a:lnTo>
                    <a:pt x="72205" y="80022"/>
                  </a:lnTo>
                  <a:lnTo>
                    <a:pt x="50124" y="131622"/>
                  </a:lnTo>
                  <a:lnTo>
                    <a:pt x="22525" y="192506"/>
                  </a:lnTo>
                  <a:lnTo>
                    <a:pt x="4015" y="253426"/>
                  </a:lnTo>
                  <a:lnTo>
                    <a:pt x="0" y="306688"/>
                  </a:lnTo>
                  <a:lnTo>
                    <a:pt x="1791" y="332029"/>
                  </a:lnTo>
                  <a:lnTo>
                    <a:pt x="10385" y="351091"/>
                  </a:lnTo>
                  <a:lnTo>
                    <a:pt x="25124" y="364242"/>
                  </a:lnTo>
                  <a:lnTo>
                    <a:pt x="33967" y="369387"/>
                  </a:lnTo>
                  <a:lnTo>
                    <a:pt x="53152" y="371984"/>
                  </a:lnTo>
                  <a:lnTo>
                    <a:pt x="99653" y="364119"/>
                  </a:lnTo>
                  <a:lnTo>
                    <a:pt x="156328" y="336438"/>
                  </a:lnTo>
                  <a:lnTo>
                    <a:pt x="193343" y="309264"/>
                  </a:lnTo>
                  <a:lnTo>
                    <a:pt x="210359" y="282774"/>
                  </a:lnTo>
                  <a:lnTo>
                    <a:pt x="222810" y="252698"/>
                  </a:lnTo>
                  <a:lnTo>
                    <a:pt x="224040" y="231995"/>
                  </a:lnTo>
                  <a:lnTo>
                    <a:pt x="219517" y="212265"/>
                  </a:lnTo>
                  <a:lnTo>
                    <a:pt x="209708" y="195697"/>
                  </a:lnTo>
                  <a:lnTo>
                    <a:pt x="194430" y="183654"/>
                  </a:lnTo>
                  <a:lnTo>
                    <a:pt x="174772" y="175572"/>
                  </a:lnTo>
                  <a:lnTo>
                    <a:pt x="150437" y="171980"/>
                  </a:lnTo>
                  <a:lnTo>
                    <a:pt x="127143" y="176623"/>
                  </a:lnTo>
                  <a:lnTo>
                    <a:pt x="74117" y="205191"/>
                  </a:lnTo>
                  <a:lnTo>
                    <a:pt x="23476" y="250273"/>
                  </a:lnTo>
                  <a:lnTo>
                    <a:pt x="9540" y="263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053057" y="3463875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0"/>
                  </a:moveTo>
                  <a:lnTo>
                    <a:pt x="99002" y="19151"/>
                  </a:lnTo>
                  <a:lnTo>
                    <a:pt x="66315" y="73218"/>
                  </a:lnTo>
                  <a:lnTo>
                    <a:pt x="34656" y="126279"/>
                  </a:lnTo>
                  <a:lnTo>
                    <a:pt x="24761" y="14503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10943" y="3484932"/>
              <a:ext cx="221099" cy="147400"/>
            </a:xfrm>
            <a:custGeom>
              <a:avLst/>
              <a:gdLst/>
              <a:ahLst/>
              <a:cxnLst/>
              <a:rect l="0" t="0" r="0" b="0"/>
              <a:pathLst>
                <a:path w="221099" h="147400">
                  <a:moveTo>
                    <a:pt x="221098" y="147399"/>
                  </a:moveTo>
                  <a:lnTo>
                    <a:pt x="203117" y="123353"/>
                  </a:lnTo>
                  <a:lnTo>
                    <a:pt x="146744" y="80765"/>
                  </a:lnTo>
                  <a:lnTo>
                    <a:pt x="84170" y="45844"/>
                  </a:lnTo>
                  <a:lnTo>
                    <a:pt x="25988" y="19194"/>
                  </a:lnTo>
                  <a:lnTo>
                    <a:pt x="11550" y="112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79481" y="3091682"/>
              <a:ext cx="250900" cy="298495"/>
            </a:xfrm>
            <a:custGeom>
              <a:avLst/>
              <a:gdLst/>
              <a:ahLst/>
              <a:cxnLst/>
              <a:rect l="0" t="0" r="0" b="0"/>
              <a:pathLst>
                <a:path w="250900" h="298495">
                  <a:moveTo>
                    <a:pt x="0" y="14224"/>
                  </a:moveTo>
                  <a:lnTo>
                    <a:pt x="37478" y="22558"/>
                  </a:lnTo>
                  <a:lnTo>
                    <a:pt x="88902" y="24319"/>
                  </a:lnTo>
                  <a:lnTo>
                    <a:pt x="142950" y="23498"/>
                  </a:lnTo>
                  <a:lnTo>
                    <a:pt x="205045" y="10087"/>
                  </a:lnTo>
                  <a:lnTo>
                    <a:pt x="240519" y="0"/>
                  </a:lnTo>
                  <a:lnTo>
                    <a:pt x="246914" y="1232"/>
                  </a:lnTo>
                  <a:lnTo>
                    <a:pt x="250007" y="5563"/>
                  </a:lnTo>
                  <a:lnTo>
                    <a:pt x="250899" y="11960"/>
                  </a:lnTo>
                  <a:lnTo>
                    <a:pt x="245652" y="25306"/>
                  </a:lnTo>
                  <a:lnTo>
                    <a:pt x="209953" y="81488"/>
                  </a:lnTo>
                  <a:lnTo>
                    <a:pt x="175394" y="133653"/>
                  </a:lnTo>
                  <a:lnTo>
                    <a:pt x="145959" y="192067"/>
                  </a:lnTo>
                  <a:lnTo>
                    <a:pt x="118282" y="245701"/>
                  </a:lnTo>
                  <a:lnTo>
                    <a:pt x="109136" y="274273"/>
                  </a:lnTo>
                  <a:lnTo>
                    <a:pt x="105285" y="298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74197" y="3459962"/>
              <a:ext cx="442197" cy="24971"/>
            </a:xfrm>
            <a:custGeom>
              <a:avLst/>
              <a:gdLst/>
              <a:ahLst/>
              <a:cxnLst/>
              <a:rect l="0" t="0" r="0" b="0"/>
              <a:pathLst>
                <a:path w="442197" h="24971">
                  <a:moveTo>
                    <a:pt x="442196" y="24970"/>
                  </a:moveTo>
                  <a:lnTo>
                    <a:pt x="398234" y="1251"/>
                  </a:lnTo>
                  <a:lnTo>
                    <a:pt x="378204" y="0"/>
                  </a:lnTo>
                  <a:lnTo>
                    <a:pt x="317869" y="3398"/>
                  </a:lnTo>
                  <a:lnTo>
                    <a:pt x="259797" y="3812"/>
                  </a:lnTo>
                  <a:lnTo>
                    <a:pt x="206438" y="3883"/>
                  </a:lnTo>
                  <a:lnTo>
                    <a:pt x="149294" y="7024"/>
                  </a:lnTo>
                  <a:lnTo>
                    <a:pt x="92198" y="12244"/>
                  </a:lnTo>
                  <a:lnTo>
                    <a:pt x="40186" y="13791"/>
                  </a:lnTo>
                  <a:lnTo>
                    <a:pt x="0" y="144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79481" y="357968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3822" y="27556"/>
                  </a:lnTo>
                  <a:lnTo>
                    <a:pt x="11180" y="83778"/>
                  </a:lnTo>
                  <a:lnTo>
                    <a:pt x="10657" y="145880"/>
                  </a:lnTo>
                  <a:lnTo>
                    <a:pt x="9385" y="204897"/>
                  </a:lnTo>
                  <a:lnTo>
                    <a:pt x="1467" y="26805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87249" y="3590217"/>
              <a:ext cx="231778" cy="288811"/>
            </a:xfrm>
            <a:custGeom>
              <a:avLst/>
              <a:gdLst/>
              <a:ahLst/>
              <a:cxnLst/>
              <a:rect l="0" t="0" r="0" b="0"/>
              <a:pathLst>
                <a:path w="231778" h="288811">
                  <a:moveTo>
                    <a:pt x="113331" y="31586"/>
                  </a:moveTo>
                  <a:lnTo>
                    <a:pt x="102153" y="14818"/>
                  </a:lnTo>
                  <a:lnTo>
                    <a:pt x="96520" y="12218"/>
                  </a:lnTo>
                  <a:lnTo>
                    <a:pt x="90426" y="12825"/>
                  </a:lnTo>
                  <a:lnTo>
                    <a:pt x="77415" y="19738"/>
                  </a:lnTo>
                  <a:lnTo>
                    <a:pt x="43033" y="49884"/>
                  </a:lnTo>
                  <a:lnTo>
                    <a:pt x="10083" y="111557"/>
                  </a:lnTo>
                  <a:lnTo>
                    <a:pt x="0" y="172728"/>
                  </a:lnTo>
                  <a:lnTo>
                    <a:pt x="593" y="215605"/>
                  </a:lnTo>
                  <a:lnTo>
                    <a:pt x="20569" y="262128"/>
                  </a:lnTo>
                  <a:lnTo>
                    <a:pt x="26923" y="273018"/>
                  </a:lnTo>
                  <a:lnTo>
                    <a:pt x="35839" y="280278"/>
                  </a:lnTo>
                  <a:lnTo>
                    <a:pt x="58223" y="288345"/>
                  </a:lnTo>
                  <a:lnTo>
                    <a:pt x="80650" y="288810"/>
                  </a:lnTo>
                  <a:lnTo>
                    <a:pt x="123643" y="279578"/>
                  </a:lnTo>
                  <a:lnTo>
                    <a:pt x="155381" y="264292"/>
                  </a:lnTo>
                  <a:lnTo>
                    <a:pt x="217248" y="206724"/>
                  </a:lnTo>
                  <a:lnTo>
                    <a:pt x="228927" y="187804"/>
                  </a:lnTo>
                  <a:lnTo>
                    <a:pt x="231777" y="167697"/>
                  </a:lnTo>
                  <a:lnTo>
                    <a:pt x="224075" y="120603"/>
                  </a:lnTo>
                  <a:lnTo>
                    <a:pt x="209055" y="85647"/>
                  </a:lnTo>
                  <a:lnTo>
                    <a:pt x="189787" y="58652"/>
                  </a:lnTo>
                  <a:lnTo>
                    <a:pt x="169928" y="46345"/>
                  </a:lnTo>
                  <a:lnTo>
                    <a:pt x="138680" y="29720"/>
                  </a:lnTo>
                  <a:lnTo>
                    <a:pt x="111483" y="13096"/>
                  </a:lnTo>
                  <a:lnTo>
                    <a:pt x="817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505782" y="3602435"/>
            <a:ext cx="473783" cy="259499"/>
          </a:xfrm>
          <a:custGeom>
            <a:avLst/>
            <a:gdLst/>
            <a:ahLst/>
            <a:cxnLst/>
            <a:rect l="0" t="0" r="0" b="0"/>
            <a:pathLst>
              <a:path w="473783" h="259499">
                <a:moveTo>
                  <a:pt x="0" y="19368"/>
                </a:moveTo>
                <a:lnTo>
                  <a:pt x="11178" y="2600"/>
                </a:lnTo>
                <a:lnTo>
                  <a:pt x="16811" y="0"/>
                </a:lnTo>
                <a:lnTo>
                  <a:pt x="22906" y="607"/>
                </a:lnTo>
                <a:lnTo>
                  <a:pt x="84952" y="37666"/>
                </a:lnTo>
                <a:lnTo>
                  <a:pt x="141181" y="86092"/>
                </a:lnTo>
                <a:lnTo>
                  <a:pt x="179836" y="111013"/>
                </a:lnTo>
                <a:lnTo>
                  <a:pt x="232909" y="139668"/>
                </a:lnTo>
                <a:lnTo>
                  <a:pt x="293349" y="173914"/>
                </a:lnTo>
                <a:lnTo>
                  <a:pt x="352463" y="200565"/>
                </a:lnTo>
                <a:lnTo>
                  <a:pt x="411052" y="232327"/>
                </a:lnTo>
                <a:lnTo>
                  <a:pt x="452812" y="258486"/>
                </a:lnTo>
                <a:lnTo>
                  <a:pt x="459803" y="259498"/>
                </a:lnTo>
                <a:lnTo>
                  <a:pt x="464462" y="256664"/>
                </a:lnTo>
                <a:lnTo>
                  <a:pt x="473782" y="24046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1310473" y="2926922"/>
            <a:ext cx="374087" cy="505812"/>
          </a:xfrm>
          <a:custGeom>
            <a:avLst/>
            <a:gdLst/>
            <a:ahLst/>
            <a:cxnLst/>
            <a:rect l="0" t="0" r="0" b="0"/>
            <a:pathLst>
              <a:path w="374087" h="505812">
                <a:moveTo>
                  <a:pt x="5589" y="0"/>
                </a:moveTo>
                <a:lnTo>
                  <a:pt x="0" y="16768"/>
                </a:lnTo>
                <a:lnTo>
                  <a:pt x="2113" y="49552"/>
                </a:lnTo>
                <a:lnTo>
                  <a:pt x="10283" y="69206"/>
                </a:lnTo>
                <a:lnTo>
                  <a:pt x="48115" y="121658"/>
                </a:lnTo>
                <a:lnTo>
                  <a:pt x="89853" y="180769"/>
                </a:lnTo>
                <a:lnTo>
                  <a:pt x="140267" y="239193"/>
                </a:lnTo>
                <a:lnTo>
                  <a:pt x="187500" y="295462"/>
                </a:lnTo>
                <a:lnTo>
                  <a:pt x="244882" y="354907"/>
                </a:lnTo>
                <a:lnTo>
                  <a:pt x="289607" y="411267"/>
                </a:lnTo>
                <a:lnTo>
                  <a:pt x="331950" y="465507"/>
                </a:lnTo>
                <a:lnTo>
                  <a:pt x="360044" y="500224"/>
                </a:lnTo>
                <a:lnTo>
                  <a:pt x="364724" y="504278"/>
                </a:lnTo>
                <a:lnTo>
                  <a:pt x="367845" y="505811"/>
                </a:lnTo>
                <a:lnTo>
                  <a:pt x="374086" y="5053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863336" y="2905865"/>
            <a:ext cx="31372" cy="389555"/>
            <a:chOff x="863336" y="2905865"/>
            <a:chExt cx="31372" cy="389555"/>
          </a:xfrm>
        </p:grpSpPr>
        <p:sp>
          <p:nvSpPr>
            <p:cNvPr id="43" name="Freeform 42"/>
            <p:cNvSpPr/>
            <p:nvPr/>
          </p:nvSpPr>
          <p:spPr>
            <a:xfrm>
              <a:off x="863336" y="2905865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3336" y="2937450"/>
              <a:ext cx="31372" cy="357970"/>
            </a:xfrm>
            <a:custGeom>
              <a:avLst/>
              <a:gdLst/>
              <a:ahLst/>
              <a:cxnLst/>
              <a:rect l="0" t="0" r="0" b="0"/>
              <a:pathLst>
                <a:path w="31372" h="357970">
                  <a:moveTo>
                    <a:pt x="0" y="0"/>
                  </a:moveTo>
                  <a:lnTo>
                    <a:pt x="3120" y="42692"/>
                  </a:lnTo>
                  <a:lnTo>
                    <a:pt x="16789" y="96003"/>
                  </a:lnTo>
                  <a:lnTo>
                    <a:pt x="26084" y="156474"/>
                  </a:lnTo>
                  <a:lnTo>
                    <a:pt x="30499" y="208160"/>
                  </a:lnTo>
                  <a:lnTo>
                    <a:pt x="31371" y="263430"/>
                  </a:lnTo>
                  <a:lnTo>
                    <a:pt x="25954" y="32499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2905865" y="3844712"/>
            <a:ext cx="452726" cy="431398"/>
          </a:xfrm>
          <a:custGeom>
            <a:avLst/>
            <a:gdLst/>
            <a:ahLst/>
            <a:cxnLst/>
            <a:rect l="0" t="0" r="0" b="0"/>
            <a:pathLst>
              <a:path w="452726" h="431398">
                <a:moveTo>
                  <a:pt x="0" y="61360"/>
                </a:moveTo>
                <a:lnTo>
                  <a:pt x="9575" y="37314"/>
                </a:lnTo>
                <a:lnTo>
                  <a:pt x="20243" y="22987"/>
                </a:lnTo>
                <a:lnTo>
                  <a:pt x="44992" y="7357"/>
                </a:lnTo>
                <a:lnTo>
                  <a:pt x="93202" y="0"/>
                </a:lnTo>
                <a:lnTo>
                  <a:pt x="144666" y="1667"/>
                </a:lnTo>
                <a:lnTo>
                  <a:pt x="156105" y="4017"/>
                </a:lnTo>
                <a:lnTo>
                  <a:pt x="188973" y="24092"/>
                </a:lnTo>
                <a:lnTo>
                  <a:pt x="204091" y="42457"/>
                </a:lnTo>
                <a:lnTo>
                  <a:pt x="231058" y="103663"/>
                </a:lnTo>
                <a:lnTo>
                  <a:pt x="247930" y="166887"/>
                </a:lnTo>
                <a:lnTo>
                  <a:pt x="250105" y="218969"/>
                </a:lnTo>
                <a:lnTo>
                  <a:pt x="240953" y="272907"/>
                </a:lnTo>
                <a:lnTo>
                  <a:pt x="228151" y="311214"/>
                </a:lnTo>
                <a:lnTo>
                  <a:pt x="202864" y="355599"/>
                </a:lnTo>
                <a:lnTo>
                  <a:pt x="171112" y="387578"/>
                </a:lnTo>
                <a:lnTo>
                  <a:pt x="116163" y="420578"/>
                </a:lnTo>
                <a:lnTo>
                  <a:pt x="105518" y="427181"/>
                </a:lnTo>
                <a:lnTo>
                  <a:pt x="84332" y="431397"/>
                </a:lnTo>
                <a:lnTo>
                  <a:pt x="73769" y="430884"/>
                </a:lnTo>
                <a:lnTo>
                  <a:pt x="64387" y="427033"/>
                </a:lnTo>
                <a:lnTo>
                  <a:pt x="47724" y="413394"/>
                </a:lnTo>
                <a:lnTo>
                  <a:pt x="30778" y="385985"/>
                </a:lnTo>
                <a:lnTo>
                  <a:pt x="28497" y="365905"/>
                </a:lnTo>
                <a:lnTo>
                  <a:pt x="32552" y="345282"/>
                </a:lnTo>
                <a:lnTo>
                  <a:pt x="47990" y="315111"/>
                </a:lnTo>
                <a:lnTo>
                  <a:pt x="60713" y="298531"/>
                </a:lnTo>
                <a:lnTo>
                  <a:pt x="80406" y="286482"/>
                </a:lnTo>
                <a:lnTo>
                  <a:pt x="111561" y="270003"/>
                </a:lnTo>
                <a:lnTo>
                  <a:pt x="119998" y="263626"/>
                </a:lnTo>
                <a:lnTo>
                  <a:pt x="144969" y="256541"/>
                </a:lnTo>
                <a:lnTo>
                  <a:pt x="188793" y="255672"/>
                </a:lnTo>
                <a:lnTo>
                  <a:pt x="245523" y="265859"/>
                </a:lnTo>
                <a:lnTo>
                  <a:pt x="304383" y="294036"/>
                </a:lnTo>
                <a:lnTo>
                  <a:pt x="357845" y="329390"/>
                </a:lnTo>
                <a:lnTo>
                  <a:pt x="419959" y="385827"/>
                </a:lnTo>
                <a:lnTo>
                  <a:pt x="452725" y="4088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3274362" y="2995508"/>
            <a:ext cx="1874074" cy="1214612"/>
            <a:chOff x="3274362" y="2995508"/>
            <a:chExt cx="1874074" cy="1214612"/>
          </a:xfrm>
        </p:grpSpPr>
        <p:sp>
          <p:nvSpPr>
            <p:cNvPr id="47" name="Freeform 46"/>
            <p:cNvSpPr/>
            <p:nvPr/>
          </p:nvSpPr>
          <p:spPr>
            <a:xfrm>
              <a:off x="3295419" y="3479247"/>
              <a:ext cx="326385" cy="68857"/>
            </a:xfrm>
            <a:custGeom>
              <a:avLst/>
              <a:gdLst/>
              <a:ahLst/>
              <a:cxnLst/>
              <a:rect l="0" t="0" r="0" b="0"/>
              <a:pathLst>
                <a:path w="326385" h="68857">
                  <a:moveTo>
                    <a:pt x="0" y="68856"/>
                  </a:moveTo>
                  <a:lnTo>
                    <a:pt x="21490" y="50875"/>
                  </a:lnTo>
                  <a:lnTo>
                    <a:pt x="69539" y="28044"/>
                  </a:lnTo>
                  <a:lnTo>
                    <a:pt x="128229" y="18549"/>
                  </a:lnTo>
                  <a:lnTo>
                    <a:pt x="188903" y="10017"/>
                  </a:lnTo>
                  <a:lnTo>
                    <a:pt x="242105" y="5799"/>
                  </a:lnTo>
                  <a:lnTo>
                    <a:pt x="281135" y="0"/>
                  </a:lnTo>
                  <a:lnTo>
                    <a:pt x="326384" y="5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74362" y="3611274"/>
              <a:ext cx="536955" cy="97702"/>
            </a:xfrm>
            <a:custGeom>
              <a:avLst/>
              <a:gdLst/>
              <a:ahLst/>
              <a:cxnLst/>
              <a:rect l="0" t="0" r="0" b="0"/>
              <a:pathLst>
                <a:path w="536955" h="97702">
                  <a:moveTo>
                    <a:pt x="0" y="73700"/>
                  </a:moveTo>
                  <a:lnTo>
                    <a:pt x="17981" y="89341"/>
                  </a:lnTo>
                  <a:lnTo>
                    <a:pt x="34898" y="97419"/>
                  </a:lnTo>
                  <a:lnTo>
                    <a:pt x="44323" y="97701"/>
                  </a:lnTo>
                  <a:lnTo>
                    <a:pt x="94023" y="84463"/>
                  </a:lnTo>
                  <a:lnTo>
                    <a:pt x="150301" y="73770"/>
                  </a:lnTo>
                  <a:lnTo>
                    <a:pt x="211430" y="63192"/>
                  </a:lnTo>
                  <a:lnTo>
                    <a:pt x="264637" y="52649"/>
                  </a:lnTo>
                  <a:lnTo>
                    <a:pt x="311988" y="42116"/>
                  </a:lnTo>
                  <a:lnTo>
                    <a:pt x="367352" y="31586"/>
                  </a:lnTo>
                  <a:lnTo>
                    <a:pt x="417681" y="21057"/>
                  </a:lnTo>
                  <a:lnTo>
                    <a:pt x="476609" y="12609"/>
                  </a:lnTo>
                  <a:lnTo>
                    <a:pt x="5369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37699" y="2995508"/>
              <a:ext cx="659290" cy="521011"/>
            </a:xfrm>
            <a:custGeom>
              <a:avLst/>
              <a:gdLst/>
              <a:ahLst/>
              <a:cxnLst/>
              <a:rect l="0" t="0" r="0" b="0"/>
              <a:pathLst>
                <a:path w="659290" h="521011">
                  <a:moveTo>
                    <a:pt x="0" y="78813"/>
                  </a:moveTo>
                  <a:lnTo>
                    <a:pt x="28726" y="71577"/>
                  </a:lnTo>
                  <a:lnTo>
                    <a:pt x="88993" y="65815"/>
                  </a:lnTo>
                  <a:lnTo>
                    <a:pt x="137112" y="60144"/>
                  </a:lnTo>
                  <a:lnTo>
                    <a:pt x="193874" y="55344"/>
                  </a:lnTo>
                  <a:lnTo>
                    <a:pt x="249687" y="46513"/>
                  </a:lnTo>
                  <a:lnTo>
                    <a:pt x="308728" y="39607"/>
                  </a:lnTo>
                  <a:lnTo>
                    <a:pt x="365010" y="31684"/>
                  </a:lnTo>
                  <a:lnTo>
                    <a:pt x="417158" y="26090"/>
                  </a:lnTo>
                  <a:lnTo>
                    <a:pt x="471826" y="18052"/>
                  </a:lnTo>
                  <a:lnTo>
                    <a:pt x="525845" y="13236"/>
                  </a:lnTo>
                  <a:lnTo>
                    <a:pt x="578896" y="7520"/>
                  </a:lnTo>
                  <a:lnTo>
                    <a:pt x="628539" y="2707"/>
                  </a:lnTo>
                  <a:lnTo>
                    <a:pt x="643634" y="0"/>
                  </a:lnTo>
                  <a:lnTo>
                    <a:pt x="652527" y="1704"/>
                  </a:lnTo>
                  <a:lnTo>
                    <a:pt x="657287" y="6350"/>
                  </a:lnTo>
                  <a:lnTo>
                    <a:pt x="659289" y="12957"/>
                  </a:lnTo>
                  <a:lnTo>
                    <a:pt x="658285" y="19701"/>
                  </a:lnTo>
                  <a:lnTo>
                    <a:pt x="620478" y="79769"/>
                  </a:lnTo>
                  <a:lnTo>
                    <a:pt x="567553" y="142068"/>
                  </a:lnTo>
                  <a:lnTo>
                    <a:pt x="514597" y="201873"/>
                  </a:lnTo>
                  <a:lnTo>
                    <a:pt x="454172" y="262954"/>
                  </a:lnTo>
                  <a:lnTo>
                    <a:pt x="395899" y="326092"/>
                  </a:lnTo>
                  <a:lnTo>
                    <a:pt x="343780" y="386804"/>
                  </a:lnTo>
                  <a:lnTo>
                    <a:pt x="283948" y="447544"/>
                  </a:lnTo>
                  <a:lnTo>
                    <a:pt x="248332" y="489471"/>
                  </a:lnTo>
                  <a:lnTo>
                    <a:pt x="237881" y="506992"/>
                  </a:lnTo>
                  <a:lnTo>
                    <a:pt x="221099" y="521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69243" y="3558632"/>
              <a:ext cx="1000208" cy="118833"/>
            </a:xfrm>
            <a:custGeom>
              <a:avLst/>
              <a:gdLst/>
              <a:ahLst/>
              <a:cxnLst/>
              <a:rect l="0" t="0" r="0" b="0"/>
              <a:pathLst>
                <a:path w="1000208" h="118833">
                  <a:moveTo>
                    <a:pt x="0" y="105285"/>
                  </a:moveTo>
                  <a:lnTo>
                    <a:pt x="16768" y="116463"/>
                  </a:lnTo>
                  <a:lnTo>
                    <a:pt x="43717" y="118832"/>
                  </a:lnTo>
                  <a:lnTo>
                    <a:pt x="98351" y="110469"/>
                  </a:lnTo>
                  <a:lnTo>
                    <a:pt x="152754" y="99412"/>
                  </a:lnTo>
                  <a:lnTo>
                    <a:pt x="213058" y="90087"/>
                  </a:lnTo>
                  <a:lnTo>
                    <a:pt x="261480" y="80374"/>
                  </a:lnTo>
                  <a:lnTo>
                    <a:pt x="321839" y="66612"/>
                  </a:lnTo>
                  <a:lnTo>
                    <a:pt x="381941" y="52629"/>
                  </a:lnTo>
                  <a:lnTo>
                    <a:pt x="432532" y="42110"/>
                  </a:lnTo>
                  <a:lnTo>
                    <a:pt x="484567" y="34704"/>
                  </a:lnTo>
                  <a:lnTo>
                    <a:pt x="537029" y="29390"/>
                  </a:lnTo>
                  <a:lnTo>
                    <a:pt x="586499" y="23526"/>
                  </a:lnTo>
                  <a:lnTo>
                    <a:pt x="645136" y="15956"/>
                  </a:lnTo>
                  <a:lnTo>
                    <a:pt x="693270" y="12136"/>
                  </a:lnTo>
                  <a:lnTo>
                    <a:pt x="753531" y="3611"/>
                  </a:lnTo>
                  <a:lnTo>
                    <a:pt x="799866" y="1070"/>
                  </a:lnTo>
                  <a:lnTo>
                    <a:pt x="861559" y="317"/>
                  </a:lnTo>
                  <a:lnTo>
                    <a:pt x="916752" y="94"/>
                  </a:lnTo>
                  <a:lnTo>
                    <a:pt x="971678" y="19"/>
                  </a:lnTo>
                  <a:lnTo>
                    <a:pt x="10002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00870" y="3811316"/>
              <a:ext cx="63172" cy="326384"/>
            </a:xfrm>
            <a:custGeom>
              <a:avLst/>
              <a:gdLst/>
              <a:ahLst/>
              <a:cxnLst/>
              <a:rect l="0" t="0" r="0" b="0"/>
              <a:pathLst>
                <a:path w="63172" h="326384">
                  <a:moveTo>
                    <a:pt x="63171" y="0"/>
                  </a:moveTo>
                  <a:lnTo>
                    <a:pt x="48517" y="53027"/>
                  </a:lnTo>
                  <a:lnTo>
                    <a:pt x="34973" y="111643"/>
                  </a:lnTo>
                  <a:lnTo>
                    <a:pt x="24531" y="161111"/>
                  </a:lnTo>
                  <a:lnTo>
                    <a:pt x="10522" y="223460"/>
                  </a:lnTo>
                  <a:lnTo>
                    <a:pt x="2079" y="28616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84789" y="3745126"/>
              <a:ext cx="663647" cy="464994"/>
            </a:xfrm>
            <a:custGeom>
              <a:avLst/>
              <a:gdLst/>
              <a:ahLst/>
              <a:cxnLst/>
              <a:rect l="0" t="0" r="0" b="0"/>
              <a:pathLst>
                <a:path w="663647" h="464994">
                  <a:moveTo>
                    <a:pt x="351" y="13547"/>
                  </a:moveTo>
                  <a:lnTo>
                    <a:pt x="11529" y="2369"/>
                  </a:lnTo>
                  <a:lnTo>
                    <a:pt x="32615" y="0"/>
                  </a:lnTo>
                  <a:lnTo>
                    <a:pt x="80490" y="2125"/>
                  </a:lnTo>
                  <a:lnTo>
                    <a:pt x="139129" y="5874"/>
                  </a:lnTo>
                  <a:lnTo>
                    <a:pt x="197838" y="17513"/>
                  </a:lnTo>
                  <a:lnTo>
                    <a:pt x="258899" y="42407"/>
                  </a:lnTo>
                  <a:lnTo>
                    <a:pt x="320735" y="74741"/>
                  </a:lnTo>
                  <a:lnTo>
                    <a:pt x="364110" y="118398"/>
                  </a:lnTo>
                  <a:lnTo>
                    <a:pt x="387582" y="172082"/>
                  </a:lnTo>
                  <a:lnTo>
                    <a:pt x="393552" y="198651"/>
                  </a:lnTo>
                  <a:lnTo>
                    <a:pt x="392306" y="222157"/>
                  </a:lnTo>
                  <a:lnTo>
                    <a:pt x="379438" y="260711"/>
                  </a:lnTo>
                  <a:lnTo>
                    <a:pt x="331405" y="323328"/>
                  </a:lnTo>
                  <a:lnTo>
                    <a:pt x="307363" y="335671"/>
                  </a:lnTo>
                  <a:lnTo>
                    <a:pt x="270302" y="352317"/>
                  </a:lnTo>
                  <a:lnTo>
                    <a:pt x="220050" y="378902"/>
                  </a:lnTo>
                  <a:lnTo>
                    <a:pt x="163374" y="391043"/>
                  </a:lnTo>
                  <a:lnTo>
                    <a:pt x="127033" y="397839"/>
                  </a:lnTo>
                  <a:lnTo>
                    <a:pt x="73424" y="390840"/>
                  </a:lnTo>
                  <a:lnTo>
                    <a:pt x="46866" y="382444"/>
                  </a:lnTo>
                  <a:lnTo>
                    <a:pt x="23364" y="367014"/>
                  </a:lnTo>
                  <a:lnTo>
                    <a:pt x="7459" y="348458"/>
                  </a:lnTo>
                  <a:lnTo>
                    <a:pt x="1580" y="338597"/>
                  </a:lnTo>
                  <a:lnTo>
                    <a:pt x="0" y="327343"/>
                  </a:lnTo>
                  <a:lnTo>
                    <a:pt x="4485" y="302361"/>
                  </a:lnTo>
                  <a:lnTo>
                    <a:pt x="17396" y="281899"/>
                  </a:lnTo>
                  <a:lnTo>
                    <a:pt x="36002" y="266176"/>
                  </a:lnTo>
                  <a:lnTo>
                    <a:pt x="59869" y="255288"/>
                  </a:lnTo>
                  <a:lnTo>
                    <a:pt x="105203" y="248171"/>
                  </a:lnTo>
                  <a:lnTo>
                    <a:pt x="161270" y="251651"/>
                  </a:lnTo>
                  <a:lnTo>
                    <a:pt x="222335" y="254502"/>
                  </a:lnTo>
                  <a:lnTo>
                    <a:pt x="273704" y="260936"/>
                  </a:lnTo>
                  <a:lnTo>
                    <a:pt x="328088" y="281996"/>
                  </a:lnTo>
                  <a:lnTo>
                    <a:pt x="380558" y="299498"/>
                  </a:lnTo>
                  <a:lnTo>
                    <a:pt x="424440" y="308063"/>
                  </a:lnTo>
                  <a:lnTo>
                    <a:pt x="487414" y="345202"/>
                  </a:lnTo>
                  <a:lnTo>
                    <a:pt x="543524" y="383086"/>
                  </a:lnTo>
                  <a:lnTo>
                    <a:pt x="598738" y="426418"/>
                  </a:lnTo>
                  <a:lnTo>
                    <a:pt x="638388" y="462598"/>
                  </a:lnTo>
                  <a:lnTo>
                    <a:pt x="644468" y="464993"/>
                  </a:lnTo>
                  <a:lnTo>
                    <a:pt x="649691" y="464250"/>
                  </a:lnTo>
                  <a:lnTo>
                    <a:pt x="663646" y="455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468193" y="2350714"/>
            <a:ext cx="4806585" cy="227253"/>
          </a:xfrm>
          <a:custGeom>
            <a:avLst/>
            <a:gdLst/>
            <a:ahLst/>
            <a:cxnLst/>
            <a:rect l="0" t="0" r="0" b="0"/>
            <a:pathLst>
              <a:path w="4806585" h="227253">
                <a:moveTo>
                  <a:pt x="5589" y="18197"/>
                </a:moveTo>
                <a:lnTo>
                  <a:pt x="0" y="1430"/>
                </a:lnTo>
                <a:lnTo>
                  <a:pt x="693" y="0"/>
                </a:lnTo>
                <a:lnTo>
                  <a:pt x="7702" y="7770"/>
                </a:lnTo>
                <a:lnTo>
                  <a:pt x="44687" y="64720"/>
                </a:lnTo>
                <a:lnTo>
                  <a:pt x="104078" y="116311"/>
                </a:lnTo>
                <a:lnTo>
                  <a:pt x="164658" y="157128"/>
                </a:lnTo>
                <a:lnTo>
                  <a:pt x="219617" y="176085"/>
                </a:lnTo>
                <a:lnTo>
                  <a:pt x="263587" y="177933"/>
                </a:lnTo>
                <a:lnTo>
                  <a:pt x="315609" y="171071"/>
                </a:lnTo>
                <a:lnTo>
                  <a:pt x="364299" y="161629"/>
                </a:lnTo>
                <a:lnTo>
                  <a:pt x="422672" y="147959"/>
                </a:lnTo>
                <a:lnTo>
                  <a:pt x="479263" y="137113"/>
                </a:lnTo>
                <a:lnTo>
                  <a:pt x="529913" y="129035"/>
                </a:lnTo>
                <a:lnTo>
                  <a:pt x="579744" y="125127"/>
                </a:lnTo>
                <a:lnTo>
                  <a:pt x="634249" y="132213"/>
                </a:lnTo>
                <a:lnTo>
                  <a:pt x="689540" y="148274"/>
                </a:lnTo>
                <a:lnTo>
                  <a:pt x="738175" y="164234"/>
                </a:lnTo>
                <a:lnTo>
                  <a:pt x="793446" y="188247"/>
                </a:lnTo>
                <a:lnTo>
                  <a:pt x="845091" y="201656"/>
                </a:lnTo>
                <a:lnTo>
                  <a:pt x="868861" y="210869"/>
                </a:lnTo>
                <a:lnTo>
                  <a:pt x="922249" y="219903"/>
                </a:lnTo>
                <a:lnTo>
                  <a:pt x="983444" y="227016"/>
                </a:lnTo>
                <a:lnTo>
                  <a:pt x="1043452" y="227252"/>
                </a:lnTo>
                <a:lnTo>
                  <a:pt x="1103485" y="217246"/>
                </a:lnTo>
                <a:lnTo>
                  <a:pt x="1165733" y="204005"/>
                </a:lnTo>
                <a:lnTo>
                  <a:pt x="1223089" y="191294"/>
                </a:lnTo>
                <a:lnTo>
                  <a:pt x="1264241" y="185689"/>
                </a:lnTo>
                <a:lnTo>
                  <a:pt x="1313300" y="170259"/>
                </a:lnTo>
                <a:lnTo>
                  <a:pt x="1363241" y="166978"/>
                </a:lnTo>
                <a:lnTo>
                  <a:pt x="1406816" y="167380"/>
                </a:lnTo>
                <a:lnTo>
                  <a:pt x="1453479" y="171458"/>
                </a:lnTo>
                <a:lnTo>
                  <a:pt x="1509020" y="180332"/>
                </a:lnTo>
                <a:lnTo>
                  <a:pt x="1569709" y="193810"/>
                </a:lnTo>
                <a:lnTo>
                  <a:pt x="1626757" y="204618"/>
                </a:lnTo>
                <a:lnTo>
                  <a:pt x="1688675" y="212689"/>
                </a:lnTo>
                <a:lnTo>
                  <a:pt x="1739885" y="216594"/>
                </a:lnTo>
                <a:lnTo>
                  <a:pt x="1802355" y="216744"/>
                </a:lnTo>
                <a:lnTo>
                  <a:pt x="1852597" y="210907"/>
                </a:lnTo>
                <a:lnTo>
                  <a:pt x="1904528" y="207488"/>
                </a:lnTo>
                <a:lnTo>
                  <a:pt x="1956959" y="199586"/>
                </a:lnTo>
                <a:lnTo>
                  <a:pt x="2009539" y="191005"/>
                </a:lnTo>
                <a:lnTo>
                  <a:pt x="2060993" y="185603"/>
                </a:lnTo>
                <a:lnTo>
                  <a:pt x="2107565" y="173734"/>
                </a:lnTo>
                <a:lnTo>
                  <a:pt x="2157888" y="173727"/>
                </a:lnTo>
                <a:lnTo>
                  <a:pt x="2209844" y="169695"/>
                </a:lnTo>
                <a:lnTo>
                  <a:pt x="2261113" y="172530"/>
                </a:lnTo>
                <a:lnTo>
                  <a:pt x="2324071" y="170432"/>
                </a:lnTo>
                <a:lnTo>
                  <a:pt x="2375156" y="174438"/>
                </a:lnTo>
                <a:lnTo>
                  <a:pt x="2427338" y="175625"/>
                </a:lnTo>
                <a:lnTo>
                  <a:pt x="2479843" y="179096"/>
                </a:lnTo>
                <a:lnTo>
                  <a:pt x="2532445" y="181295"/>
                </a:lnTo>
                <a:lnTo>
                  <a:pt x="2585076" y="177657"/>
                </a:lnTo>
                <a:lnTo>
                  <a:pt x="2637715" y="173459"/>
                </a:lnTo>
                <a:lnTo>
                  <a:pt x="2690356" y="164807"/>
                </a:lnTo>
                <a:lnTo>
                  <a:pt x="2742999" y="154834"/>
                </a:lnTo>
                <a:lnTo>
                  <a:pt x="2798761" y="144470"/>
                </a:lnTo>
                <a:lnTo>
                  <a:pt x="2856617" y="137110"/>
                </a:lnTo>
                <a:lnTo>
                  <a:pt x="2910804" y="131810"/>
                </a:lnTo>
                <a:lnTo>
                  <a:pt x="2967024" y="125950"/>
                </a:lnTo>
                <a:lnTo>
                  <a:pt x="3025015" y="121094"/>
                </a:lnTo>
                <a:lnTo>
                  <a:pt x="3079243" y="115366"/>
                </a:lnTo>
                <a:lnTo>
                  <a:pt x="3132355" y="110549"/>
                </a:lnTo>
                <a:lnTo>
                  <a:pt x="3185137" y="104833"/>
                </a:lnTo>
                <a:lnTo>
                  <a:pt x="3237821" y="100019"/>
                </a:lnTo>
                <a:lnTo>
                  <a:pt x="3290475" y="97423"/>
                </a:lnTo>
                <a:lnTo>
                  <a:pt x="3340002" y="97824"/>
                </a:lnTo>
                <a:lnTo>
                  <a:pt x="3387432" y="93653"/>
                </a:lnTo>
                <a:lnTo>
                  <a:pt x="3438530" y="92418"/>
                </a:lnTo>
                <a:lnTo>
                  <a:pt x="3490714" y="88932"/>
                </a:lnTo>
                <a:lnTo>
                  <a:pt x="3540102" y="83609"/>
                </a:lnTo>
                <a:lnTo>
                  <a:pt x="3590610" y="78913"/>
                </a:lnTo>
                <a:lnTo>
                  <a:pt x="3643790" y="73232"/>
                </a:lnTo>
                <a:lnTo>
                  <a:pt x="3695422" y="68429"/>
                </a:lnTo>
                <a:lnTo>
                  <a:pt x="3752054" y="62717"/>
                </a:lnTo>
                <a:lnTo>
                  <a:pt x="3805879" y="57905"/>
                </a:lnTo>
                <a:lnTo>
                  <a:pt x="3858871" y="55309"/>
                </a:lnTo>
                <a:lnTo>
                  <a:pt x="3914737" y="61949"/>
                </a:lnTo>
                <a:lnTo>
                  <a:pt x="3972625" y="68205"/>
                </a:lnTo>
                <a:lnTo>
                  <a:pt x="4026821" y="73179"/>
                </a:lnTo>
                <a:lnTo>
                  <a:pt x="4083043" y="78942"/>
                </a:lnTo>
                <a:lnTo>
                  <a:pt x="4141036" y="83769"/>
                </a:lnTo>
                <a:lnTo>
                  <a:pt x="4198383" y="89489"/>
                </a:lnTo>
                <a:lnTo>
                  <a:pt x="4256709" y="94303"/>
                </a:lnTo>
                <a:lnTo>
                  <a:pt x="4311036" y="96899"/>
                </a:lnTo>
                <a:lnTo>
                  <a:pt x="4364177" y="93379"/>
                </a:lnTo>
                <a:lnTo>
                  <a:pt x="4413848" y="89217"/>
                </a:lnTo>
                <a:lnTo>
                  <a:pt x="4461320" y="80574"/>
                </a:lnTo>
                <a:lnTo>
                  <a:pt x="4512431" y="73724"/>
                </a:lnTo>
                <a:lnTo>
                  <a:pt x="4561500" y="71695"/>
                </a:lnTo>
                <a:lnTo>
                  <a:pt x="4608794" y="71093"/>
                </a:lnTo>
                <a:lnTo>
                  <a:pt x="4671588" y="65301"/>
                </a:lnTo>
                <a:lnTo>
                  <a:pt x="4720441" y="67379"/>
                </a:lnTo>
                <a:lnTo>
                  <a:pt x="4780769" y="62051"/>
                </a:lnTo>
                <a:lnTo>
                  <a:pt x="4806584" y="603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674031" y="421139"/>
            <a:ext cx="2284685" cy="1327234"/>
            <a:chOff x="1674031" y="421139"/>
            <a:chExt cx="2284685" cy="1327234"/>
          </a:xfrm>
        </p:grpSpPr>
        <p:sp>
          <p:nvSpPr>
            <p:cNvPr id="2" name="Freeform 1"/>
            <p:cNvSpPr/>
            <p:nvPr/>
          </p:nvSpPr>
          <p:spPr>
            <a:xfrm>
              <a:off x="2074114" y="421139"/>
              <a:ext cx="21058" cy="652768"/>
            </a:xfrm>
            <a:custGeom>
              <a:avLst/>
              <a:gdLst/>
              <a:ahLst/>
              <a:cxnLst/>
              <a:rect l="0" t="0" r="0" b="0"/>
              <a:pathLst>
                <a:path w="21058" h="652768">
                  <a:moveTo>
                    <a:pt x="21057" y="0"/>
                  </a:moveTo>
                  <a:lnTo>
                    <a:pt x="12723" y="52051"/>
                  </a:lnTo>
                  <a:lnTo>
                    <a:pt x="5372" y="111538"/>
                  </a:lnTo>
                  <a:lnTo>
                    <a:pt x="1061" y="170168"/>
                  </a:lnTo>
                  <a:lnTo>
                    <a:pt x="471" y="215620"/>
                  </a:lnTo>
                  <a:lnTo>
                    <a:pt x="209" y="267017"/>
                  </a:lnTo>
                  <a:lnTo>
                    <a:pt x="93" y="316376"/>
                  </a:lnTo>
                  <a:lnTo>
                    <a:pt x="27" y="370472"/>
                  </a:lnTo>
                  <a:lnTo>
                    <a:pt x="5" y="430672"/>
                  </a:lnTo>
                  <a:lnTo>
                    <a:pt x="1" y="482846"/>
                  </a:lnTo>
                  <a:lnTo>
                    <a:pt x="0" y="525774"/>
                  </a:lnTo>
                  <a:lnTo>
                    <a:pt x="0" y="587064"/>
                  </a:lnTo>
                  <a:lnTo>
                    <a:pt x="0" y="638402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70827" y="526424"/>
              <a:ext cx="313816" cy="361338"/>
            </a:xfrm>
            <a:custGeom>
              <a:avLst/>
              <a:gdLst/>
              <a:ahLst/>
              <a:cxnLst/>
              <a:rect l="0" t="0" r="0" b="0"/>
              <a:pathLst>
                <a:path w="313816" h="361338">
                  <a:moveTo>
                    <a:pt x="313815" y="242156"/>
                  </a:moveTo>
                  <a:lnTo>
                    <a:pt x="255198" y="247745"/>
                  </a:lnTo>
                  <a:lnTo>
                    <a:pt x="234731" y="256728"/>
                  </a:lnTo>
                  <a:lnTo>
                    <a:pt x="184424" y="288312"/>
                  </a:lnTo>
                  <a:lnTo>
                    <a:pt x="125433" y="315961"/>
                  </a:lnTo>
                  <a:lnTo>
                    <a:pt x="62666" y="349794"/>
                  </a:lnTo>
                  <a:lnTo>
                    <a:pt x="40756" y="359405"/>
                  </a:lnTo>
                  <a:lnTo>
                    <a:pt x="19320" y="361337"/>
                  </a:lnTo>
                  <a:lnTo>
                    <a:pt x="8691" y="360215"/>
                  </a:lnTo>
                  <a:lnTo>
                    <a:pt x="2774" y="354787"/>
                  </a:lnTo>
                  <a:lnTo>
                    <a:pt x="0" y="346489"/>
                  </a:lnTo>
                  <a:lnTo>
                    <a:pt x="1684" y="312454"/>
                  </a:lnTo>
                  <a:lnTo>
                    <a:pt x="12734" y="253442"/>
                  </a:lnTo>
                  <a:lnTo>
                    <a:pt x="27351" y="192696"/>
                  </a:lnTo>
                  <a:lnTo>
                    <a:pt x="45013" y="143923"/>
                  </a:lnTo>
                  <a:lnTo>
                    <a:pt x="68822" y="84928"/>
                  </a:lnTo>
                  <a:lnTo>
                    <a:pt x="87664" y="24876"/>
                  </a:lnTo>
                  <a:lnTo>
                    <a:pt x="927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74031" y="1073906"/>
              <a:ext cx="589596" cy="96441"/>
            </a:xfrm>
            <a:custGeom>
              <a:avLst/>
              <a:gdLst/>
              <a:ahLst/>
              <a:cxnLst/>
              <a:rect l="0" t="0" r="0" b="0"/>
              <a:pathLst>
                <a:path w="589596" h="96441">
                  <a:moveTo>
                    <a:pt x="589595" y="0"/>
                  </a:moveTo>
                  <a:lnTo>
                    <a:pt x="572828" y="11179"/>
                  </a:lnTo>
                  <a:lnTo>
                    <a:pt x="517270" y="22876"/>
                  </a:lnTo>
                  <a:lnTo>
                    <a:pt x="462875" y="35455"/>
                  </a:lnTo>
                  <a:lnTo>
                    <a:pt x="407379" y="45730"/>
                  </a:lnTo>
                  <a:lnTo>
                    <a:pt x="346483" y="50595"/>
                  </a:lnTo>
                  <a:lnTo>
                    <a:pt x="301781" y="54852"/>
                  </a:lnTo>
                  <a:lnTo>
                    <a:pt x="243054" y="63826"/>
                  </a:lnTo>
                  <a:lnTo>
                    <a:pt x="186181" y="71749"/>
                  </a:lnTo>
                  <a:lnTo>
                    <a:pt x="134782" y="82890"/>
                  </a:lnTo>
                  <a:lnTo>
                    <a:pt x="83999" y="96440"/>
                  </a:lnTo>
                  <a:lnTo>
                    <a:pt x="33620" y="9543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85465" y="1284476"/>
              <a:ext cx="338491" cy="463897"/>
            </a:xfrm>
            <a:custGeom>
              <a:avLst/>
              <a:gdLst/>
              <a:ahLst/>
              <a:cxnLst/>
              <a:rect l="0" t="0" r="0" b="0"/>
              <a:pathLst>
                <a:path w="338491" h="463897">
                  <a:moveTo>
                    <a:pt x="299177" y="0"/>
                  </a:moveTo>
                  <a:lnTo>
                    <a:pt x="256485" y="3120"/>
                  </a:lnTo>
                  <a:lnTo>
                    <a:pt x="195939" y="9553"/>
                  </a:lnTo>
                  <a:lnTo>
                    <a:pt x="132608" y="15989"/>
                  </a:lnTo>
                  <a:lnTo>
                    <a:pt x="80574" y="20056"/>
                  </a:lnTo>
                  <a:lnTo>
                    <a:pt x="28356" y="23979"/>
                  </a:lnTo>
                  <a:lnTo>
                    <a:pt x="16854" y="26515"/>
                  </a:lnTo>
                  <a:lnTo>
                    <a:pt x="9186" y="32884"/>
                  </a:lnTo>
                  <a:lnTo>
                    <a:pt x="667" y="52440"/>
                  </a:lnTo>
                  <a:lnTo>
                    <a:pt x="0" y="73610"/>
                  </a:lnTo>
                  <a:lnTo>
                    <a:pt x="12208" y="127500"/>
                  </a:lnTo>
                  <a:lnTo>
                    <a:pt x="29052" y="188048"/>
                  </a:lnTo>
                  <a:lnTo>
                    <a:pt x="39506" y="220665"/>
                  </a:lnTo>
                  <a:lnTo>
                    <a:pt x="44174" y="224319"/>
                  </a:lnTo>
                  <a:lnTo>
                    <a:pt x="49627" y="223245"/>
                  </a:lnTo>
                  <a:lnTo>
                    <a:pt x="101399" y="187593"/>
                  </a:lnTo>
                  <a:lnTo>
                    <a:pt x="156168" y="179515"/>
                  </a:lnTo>
                  <a:lnTo>
                    <a:pt x="193243" y="173423"/>
                  </a:lnTo>
                  <a:lnTo>
                    <a:pt x="247100" y="180659"/>
                  </a:lnTo>
                  <a:lnTo>
                    <a:pt x="260949" y="183610"/>
                  </a:lnTo>
                  <a:lnTo>
                    <a:pt x="282577" y="196248"/>
                  </a:lnTo>
                  <a:lnTo>
                    <a:pt x="321774" y="235807"/>
                  </a:lnTo>
                  <a:lnTo>
                    <a:pt x="331837" y="254542"/>
                  </a:lnTo>
                  <a:lnTo>
                    <a:pt x="338490" y="290409"/>
                  </a:lnTo>
                  <a:lnTo>
                    <a:pt x="329469" y="349982"/>
                  </a:lnTo>
                  <a:lnTo>
                    <a:pt x="320829" y="376646"/>
                  </a:lnTo>
                  <a:lnTo>
                    <a:pt x="296234" y="415626"/>
                  </a:lnTo>
                  <a:lnTo>
                    <a:pt x="246147" y="458556"/>
                  </a:lnTo>
                  <a:lnTo>
                    <a:pt x="225306" y="463896"/>
                  </a:lnTo>
                  <a:lnTo>
                    <a:pt x="172151" y="463381"/>
                  </a:lnTo>
                  <a:lnTo>
                    <a:pt x="122460" y="463292"/>
                  </a:lnTo>
                  <a:lnTo>
                    <a:pt x="70692" y="463265"/>
                  </a:lnTo>
                  <a:lnTo>
                    <a:pt x="2543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47937" y="1031792"/>
              <a:ext cx="136872" cy="242157"/>
            </a:xfrm>
            <a:custGeom>
              <a:avLst/>
              <a:gdLst/>
              <a:ahLst/>
              <a:cxnLst/>
              <a:rect l="0" t="0" r="0" b="0"/>
              <a:pathLst>
                <a:path w="136872" h="242157">
                  <a:moveTo>
                    <a:pt x="136871" y="0"/>
                  </a:moveTo>
                  <a:lnTo>
                    <a:pt x="127296" y="24047"/>
                  </a:lnTo>
                  <a:lnTo>
                    <a:pt x="97951" y="76210"/>
                  </a:lnTo>
                  <a:lnTo>
                    <a:pt x="72944" y="127531"/>
                  </a:lnTo>
                  <a:lnTo>
                    <a:pt x="45475" y="182729"/>
                  </a:lnTo>
                  <a:lnTo>
                    <a:pt x="24754" y="22677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84766" y="1063378"/>
              <a:ext cx="284271" cy="221099"/>
            </a:xfrm>
            <a:custGeom>
              <a:avLst/>
              <a:gdLst/>
              <a:ahLst/>
              <a:cxnLst/>
              <a:rect l="0" t="0" r="0" b="0"/>
              <a:pathLst>
                <a:path w="284271" h="221099">
                  <a:moveTo>
                    <a:pt x="284270" y="221098"/>
                  </a:moveTo>
                  <a:lnTo>
                    <a:pt x="266289" y="189816"/>
                  </a:lnTo>
                  <a:lnTo>
                    <a:pt x="238778" y="166076"/>
                  </a:lnTo>
                  <a:lnTo>
                    <a:pt x="185033" y="133974"/>
                  </a:lnTo>
                  <a:lnTo>
                    <a:pt x="125233" y="93422"/>
                  </a:lnTo>
                  <a:lnTo>
                    <a:pt x="69140" y="57604"/>
                  </a:lnTo>
                  <a:lnTo>
                    <a:pt x="7616" y="68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38988" y="560820"/>
              <a:ext cx="374832" cy="448168"/>
            </a:xfrm>
            <a:custGeom>
              <a:avLst/>
              <a:gdLst/>
              <a:ahLst/>
              <a:cxnLst/>
              <a:rect l="0" t="0" r="0" b="0"/>
              <a:pathLst>
                <a:path w="374832" h="448168">
                  <a:moveTo>
                    <a:pt x="130172" y="7718"/>
                  </a:moveTo>
                  <a:lnTo>
                    <a:pt x="86210" y="27962"/>
                  </a:lnTo>
                  <a:lnTo>
                    <a:pt x="23803" y="73387"/>
                  </a:lnTo>
                  <a:lnTo>
                    <a:pt x="3349" y="82918"/>
                  </a:lnTo>
                  <a:lnTo>
                    <a:pt x="0" y="82418"/>
                  </a:lnTo>
                  <a:lnTo>
                    <a:pt x="1277" y="78575"/>
                  </a:lnTo>
                  <a:lnTo>
                    <a:pt x="13602" y="56399"/>
                  </a:lnTo>
                  <a:lnTo>
                    <a:pt x="17364" y="47191"/>
                  </a:lnTo>
                  <a:lnTo>
                    <a:pt x="39426" y="23054"/>
                  </a:lnTo>
                  <a:lnTo>
                    <a:pt x="68189" y="6673"/>
                  </a:lnTo>
                  <a:lnTo>
                    <a:pt x="110117" y="0"/>
                  </a:lnTo>
                  <a:lnTo>
                    <a:pt x="153996" y="3612"/>
                  </a:lnTo>
                  <a:lnTo>
                    <a:pt x="208404" y="23718"/>
                  </a:lnTo>
                  <a:lnTo>
                    <a:pt x="227723" y="36666"/>
                  </a:lnTo>
                  <a:lnTo>
                    <a:pt x="240989" y="56459"/>
                  </a:lnTo>
                  <a:lnTo>
                    <a:pt x="248444" y="79684"/>
                  </a:lnTo>
                  <a:lnTo>
                    <a:pt x="247859" y="101704"/>
                  </a:lnTo>
                  <a:lnTo>
                    <a:pt x="240579" y="120070"/>
                  </a:lnTo>
                  <a:lnTo>
                    <a:pt x="216841" y="150924"/>
                  </a:lnTo>
                  <a:lnTo>
                    <a:pt x="190947" y="166873"/>
                  </a:lnTo>
                  <a:lnTo>
                    <a:pt x="161048" y="179008"/>
                  </a:lnTo>
                  <a:lnTo>
                    <a:pt x="140385" y="180163"/>
                  </a:lnTo>
                  <a:lnTo>
                    <a:pt x="129962" y="178834"/>
                  </a:lnTo>
                  <a:lnTo>
                    <a:pt x="125352" y="175607"/>
                  </a:lnTo>
                  <a:lnTo>
                    <a:pt x="124619" y="171117"/>
                  </a:lnTo>
                  <a:lnTo>
                    <a:pt x="126470" y="165784"/>
                  </a:lnTo>
                  <a:lnTo>
                    <a:pt x="141005" y="156738"/>
                  </a:lnTo>
                  <a:lnTo>
                    <a:pt x="151432" y="152689"/>
                  </a:lnTo>
                  <a:lnTo>
                    <a:pt x="175496" y="151308"/>
                  </a:lnTo>
                  <a:lnTo>
                    <a:pt x="199449" y="155764"/>
                  </a:lnTo>
                  <a:lnTo>
                    <a:pt x="252610" y="184203"/>
                  </a:lnTo>
                  <a:lnTo>
                    <a:pt x="310277" y="225396"/>
                  </a:lnTo>
                  <a:lnTo>
                    <a:pt x="349152" y="261806"/>
                  </a:lnTo>
                  <a:lnTo>
                    <a:pt x="366111" y="293574"/>
                  </a:lnTo>
                  <a:lnTo>
                    <a:pt x="374634" y="318819"/>
                  </a:lnTo>
                  <a:lnTo>
                    <a:pt x="374831" y="359339"/>
                  </a:lnTo>
                  <a:lnTo>
                    <a:pt x="361891" y="395392"/>
                  </a:lnTo>
                  <a:lnTo>
                    <a:pt x="337650" y="422712"/>
                  </a:lnTo>
                  <a:lnTo>
                    <a:pt x="308241" y="440035"/>
                  </a:lnTo>
                  <a:lnTo>
                    <a:pt x="248881" y="447964"/>
                  </a:lnTo>
                  <a:lnTo>
                    <a:pt x="194591" y="448167"/>
                  </a:lnTo>
                  <a:lnTo>
                    <a:pt x="136788" y="441468"/>
                  </a:lnTo>
                  <a:lnTo>
                    <a:pt x="75327" y="434209"/>
                  </a:lnTo>
                  <a:lnTo>
                    <a:pt x="35416" y="428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63834" y="1098699"/>
              <a:ext cx="694882" cy="48908"/>
            </a:xfrm>
            <a:custGeom>
              <a:avLst/>
              <a:gdLst/>
              <a:ahLst/>
              <a:cxnLst/>
              <a:rect l="0" t="0" r="0" b="0"/>
              <a:pathLst>
                <a:path w="694882" h="48908">
                  <a:moveTo>
                    <a:pt x="694881" y="48907"/>
                  </a:moveTo>
                  <a:lnTo>
                    <a:pt x="676900" y="33266"/>
                  </a:lnTo>
                  <a:lnTo>
                    <a:pt x="659983" y="25188"/>
                  </a:lnTo>
                  <a:lnTo>
                    <a:pt x="640766" y="23937"/>
                  </a:lnTo>
                  <a:lnTo>
                    <a:pt x="620527" y="24941"/>
                  </a:lnTo>
                  <a:lnTo>
                    <a:pt x="569580" y="19173"/>
                  </a:lnTo>
                  <a:lnTo>
                    <a:pt x="513085" y="17870"/>
                  </a:lnTo>
                  <a:lnTo>
                    <a:pt x="461251" y="14364"/>
                  </a:lnTo>
                  <a:lnTo>
                    <a:pt x="434288" y="11328"/>
                  </a:lnTo>
                  <a:lnTo>
                    <a:pt x="392800" y="12686"/>
                  </a:lnTo>
                  <a:lnTo>
                    <a:pt x="336860" y="3321"/>
                  </a:lnTo>
                  <a:lnTo>
                    <a:pt x="297902" y="2645"/>
                  </a:lnTo>
                  <a:lnTo>
                    <a:pt x="273950" y="270"/>
                  </a:lnTo>
                  <a:lnTo>
                    <a:pt x="220447" y="2038"/>
                  </a:lnTo>
                  <a:lnTo>
                    <a:pt x="193903" y="0"/>
                  </a:lnTo>
                  <a:lnTo>
                    <a:pt x="131859" y="5667"/>
                  </a:lnTo>
                  <a:lnTo>
                    <a:pt x="79623" y="6459"/>
                  </a:lnTo>
                  <a:lnTo>
                    <a:pt x="20581" y="6727"/>
                  </a:lnTo>
                  <a:lnTo>
                    <a:pt x="0" y="6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51948" y="1196957"/>
              <a:ext cx="251169" cy="435975"/>
            </a:xfrm>
            <a:custGeom>
              <a:avLst/>
              <a:gdLst/>
              <a:ahLst/>
              <a:cxnLst/>
              <a:rect l="0" t="0" r="0" b="0"/>
              <a:pathLst>
                <a:path w="251169" h="435975">
                  <a:moveTo>
                    <a:pt x="222497" y="98048"/>
                  </a:moveTo>
                  <a:lnTo>
                    <a:pt x="161387" y="143540"/>
                  </a:lnTo>
                  <a:lnTo>
                    <a:pt x="120739" y="194165"/>
                  </a:lnTo>
                  <a:lnTo>
                    <a:pt x="89817" y="255938"/>
                  </a:lnTo>
                  <a:lnTo>
                    <a:pt x="67131" y="309304"/>
                  </a:lnTo>
                  <a:lnTo>
                    <a:pt x="61029" y="336998"/>
                  </a:lnTo>
                  <a:lnTo>
                    <a:pt x="65340" y="378898"/>
                  </a:lnTo>
                  <a:lnTo>
                    <a:pt x="75051" y="406924"/>
                  </a:lnTo>
                  <a:lnTo>
                    <a:pt x="90285" y="425619"/>
                  </a:lnTo>
                  <a:lnTo>
                    <a:pt x="99261" y="432242"/>
                  </a:lnTo>
                  <a:lnTo>
                    <a:pt x="108754" y="435488"/>
                  </a:lnTo>
                  <a:lnTo>
                    <a:pt x="128661" y="435974"/>
                  </a:lnTo>
                  <a:lnTo>
                    <a:pt x="177272" y="425585"/>
                  </a:lnTo>
                  <a:lnTo>
                    <a:pt x="200058" y="414805"/>
                  </a:lnTo>
                  <a:lnTo>
                    <a:pt x="227027" y="389994"/>
                  </a:lnTo>
                  <a:lnTo>
                    <a:pt x="244246" y="360415"/>
                  </a:lnTo>
                  <a:lnTo>
                    <a:pt x="251168" y="323835"/>
                  </a:lnTo>
                  <a:lnTo>
                    <a:pt x="246548" y="300173"/>
                  </a:lnTo>
                  <a:lnTo>
                    <a:pt x="235526" y="277958"/>
                  </a:lnTo>
                  <a:lnTo>
                    <a:pt x="189854" y="224512"/>
                  </a:lnTo>
                  <a:lnTo>
                    <a:pt x="135010" y="191549"/>
                  </a:lnTo>
                  <a:lnTo>
                    <a:pt x="74886" y="157544"/>
                  </a:lnTo>
                  <a:lnTo>
                    <a:pt x="19106" y="122592"/>
                  </a:lnTo>
                  <a:lnTo>
                    <a:pt x="1056" y="95962"/>
                  </a:lnTo>
                  <a:lnTo>
                    <a:pt x="0" y="86128"/>
                  </a:lnTo>
                  <a:lnTo>
                    <a:pt x="5067" y="65844"/>
                  </a:lnTo>
                  <a:lnTo>
                    <a:pt x="18237" y="48250"/>
                  </a:lnTo>
                  <a:lnTo>
                    <a:pt x="65401" y="11855"/>
                  </a:lnTo>
                  <a:lnTo>
                    <a:pt x="85996" y="2028"/>
                  </a:lnTo>
                  <a:lnTo>
                    <a:pt x="109967" y="0"/>
                  </a:lnTo>
                  <a:lnTo>
                    <a:pt x="163484" y="8230"/>
                  </a:lnTo>
                  <a:lnTo>
                    <a:pt x="221658" y="24537"/>
                  </a:lnTo>
                  <a:lnTo>
                    <a:pt x="232467" y="27983"/>
                  </a:lnTo>
                  <a:lnTo>
                    <a:pt x="238502" y="33791"/>
                  </a:lnTo>
                  <a:lnTo>
                    <a:pt x="241356" y="41172"/>
                  </a:lnTo>
                  <a:lnTo>
                    <a:pt x="242088" y="49602"/>
                  </a:lnTo>
                  <a:lnTo>
                    <a:pt x="236664" y="65208"/>
                  </a:lnTo>
                  <a:lnTo>
                    <a:pt x="201440" y="119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368704" y="263212"/>
            <a:ext cx="926509" cy="726467"/>
            <a:chOff x="1368704" y="263212"/>
            <a:chExt cx="926509" cy="726467"/>
          </a:xfrm>
        </p:grpSpPr>
        <p:sp>
          <p:nvSpPr>
            <p:cNvPr id="12" name="Freeform 11"/>
            <p:cNvSpPr/>
            <p:nvPr/>
          </p:nvSpPr>
          <p:spPr>
            <a:xfrm>
              <a:off x="1747730" y="673173"/>
              <a:ext cx="547483" cy="316506"/>
            </a:xfrm>
            <a:custGeom>
              <a:avLst/>
              <a:gdLst/>
              <a:ahLst/>
              <a:cxnLst/>
              <a:rect l="0" t="0" r="0" b="0"/>
              <a:pathLst>
                <a:path w="547483" h="316506">
                  <a:moveTo>
                    <a:pt x="547482" y="11179"/>
                  </a:moveTo>
                  <a:lnTo>
                    <a:pt x="536304" y="0"/>
                  </a:lnTo>
                  <a:lnTo>
                    <a:pt x="528332" y="217"/>
                  </a:lnTo>
                  <a:lnTo>
                    <a:pt x="494755" y="17290"/>
                  </a:lnTo>
                  <a:lnTo>
                    <a:pt x="441487" y="54500"/>
                  </a:lnTo>
                  <a:lnTo>
                    <a:pt x="380319" y="97689"/>
                  </a:lnTo>
                  <a:lnTo>
                    <a:pt x="326554" y="133850"/>
                  </a:lnTo>
                  <a:lnTo>
                    <a:pt x="270644" y="169085"/>
                  </a:lnTo>
                  <a:lnTo>
                    <a:pt x="212719" y="198133"/>
                  </a:lnTo>
                  <a:lnTo>
                    <a:pt x="176983" y="227612"/>
                  </a:lnTo>
                  <a:lnTo>
                    <a:pt x="118758" y="264378"/>
                  </a:lnTo>
                  <a:lnTo>
                    <a:pt x="92509" y="281953"/>
                  </a:lnTo>
                  <a:lnTo>
                    <a:pt x="31388" y="310930"/>
                  </a:lnTo>
                  <a:lnTo>
                    <a:pt x="0" y="3165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68704" y="263212"/>
              <a:ext cx="79767" cy="515897"/>
            </a:xfrm>
            <a:custGeom>
              <a:avLst/>
              <a:gdLst/>
              <a:ahLst/>
              <a:cxnLst/>
              <a:rect l="0" t="0" r="0" b="0"/>
              <a:pathLst>
                <a:path w="79767" h="515897">
                  <a:moveTo>
                    <a:pt x="73700" y="0"/>
                  </a:moveTo>
                  <a:lnTo>
                    <a:pt x="79766" y="43197"/>
                  </a:lnTo>
                  <a:lnTo>
                    <a:pt x="76017" y="95857"/>
                  </a:lnTo>
                  <a:lnTo>
                    <a:pt x="71038" y="156758"/>
                  </a:lnTo>
                  <a:lnTo>
                    <a:pt x="59136" y="213848"/>
                  </a:lnTo>
                  <a:lnTo>
                    <a:pt x="45520" y="264120"/>
                  </a:lnTo>
                  <a:lnTo>
                    <a:pt x="31565" y="321710"/>
                  </a:lnTo>
                  <a:lnTo>
                    <a:pt x="17544" y="384342"/>
                  </a:lnTo>
                  <a:lnTo>
                    <a:pt x="7018" y="432593"/>
                  </a:lnTo>
                  <a:lnTo>
                    <a:pt x="1386" y="493376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3411233" y="1284476"/>
            <a:ext cx="579068" cy="326385"/>
          </a:xfrm>
          <a:custGeom>
            <a:avLst/>
            <a:gdLst/>
            <a:ahLst/>
            <a:cxnLst/>
            <a:rect l="0" t="0" r="0" b="0"/>
            <a:pathLst>
              <a:path w="579068" h="326385">
                <a:moveTo>
                  <a:pt x="579067" y="0"/>
                </a:moveTo>
                <a:lnTo>
                  <a:pt x="556710" y="0"/>
                </a:lnTo>
                <a:lnTo>
                  <a:pt x="526039" y="11179"/>
                </a:lnTo>
                <a:lnTo>
                  <a:pt x="474659" y="38256"/>
                </a:lnTo>
                <a:lnTo>
                  <a:pt x="415637" y="76880"/>
                </a:lnTo>
                <a:lnTo>
                  <a:pt x="363901" y="107993"/>
                </a:lnTo>
                <a:lnTo>
                  <a:pt x="306107" y="138498"/>
                </a:lnTo>
                <a:lnTo>
                  <a:pt x="244381" y="172180"/>
                </a:lnTo>
                <a:lnTo>
                  <a:pt x="189259" y="200084"/>
                </a:lnTo>
                <a:lnTo>
                  <a:pt x="133311" y="228126"/>
                </a:lnTo>
                <a:lnTo>
                  <a:pt x="74617" y="268428"/>
                </a:lnTo>
                <a:lnTo>
                  <a:pt x="54220" y="280738"/>
                </a:lnTo>
                <a:lnTo>
                  <a:pt x="0" y="3263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400911" y="685498"/>
            <a:ext cx="1421349" cy="830606"/>
            <a:chOff x="4400911" y="685498"/>
            <a:chExt cx="1421349" cy="830606"/>
          </a:xfrm>
        </p:grpSpPr>
        <p:sp>
          <p:nvSpPr>
            <p:cNvPr id="16" name="Freeform 15"/>
            <p:cNvSpPr/>
            <p:nvPr/>
          </p:nvSpPr>
          <p:spPr>
            <a:xfrm>
              <a:off x="4400911" y="958093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0" y="21057"/>
                  </a:moveTo>
                  <a:lnTo>
                    <a:pt x="16768" y="9878"/>
                  </a:lnTo>
                  <a:lnTo>
                    <a:pt x="34359" y="7510"/>
                  </a:lnTo>
                  <a:lnTo>
                    <a:pt x="94169" y="10131"/>
                  </a:lnTo>
                  <a:lnTo>
                    <a:pt x="156079" y="10450"/>
                  </a:lnTo>
                  <a:lnTo>
                    <a:pt x="219304" y="10513"/>
                  </a:lnTo>
                  <a:lnTo>
                    <a:pt x="276203" y="3290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69367" y="1179191"/>
              <a:ext cx="21059" cy="21058"/>
            </a:xfrm>
            <a:custGeom>
              <a:avLst/>
              <a:gdLst/>
              <a:ahLst/>
              <a:cxnLst/>
              <a:rect l="0" t="0" r="0" b="0"/>
              <a:pathLst>
                <a:path w="21059" h="21058">
                  <a:moveTo>
                    <a:pt x="0" y="0"/>
                  </a:moveTo>
                  <a:lnTo>
                    <a:pt x="2105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64207" y="685498"/>
              <a:ext cx="545548" cy="663017"/>
            </a:xfrm>
            <a:custGeom>
              <a:avLst/>
              <a:gdLst/>
              <a:ahLst/>
              <a:cxnLst/>
              <a:rect l="0" t="0" r="0" b="0"/>
              <a:pathLst>
                <a:path w="545548" h="663017">
                  <a:moveTo>
                    <a:pt x="0" y="125196"/>
                  </a:moveTo>
                  <a:lnTo>
                    <a:pt x="5589" y="108428"/>
                  </a:lnTo>
                  <a:lnTo>
                    <a:pt x="31422" y="81233"/>
                  </a:lnTo>
                  <a:lnTo>
                    <a:pt x="82073" y="50178"/>
                  </a:lnTo>
                  <a:lnTo>
                    <a:pt x="140257" y="28446"/>
                  </a:lnTo>
                  <a:lnTo>
                    <a:pt x="190516" y="11911"/>
                  </a:lnTo>
                  <a:lnTo>
                    <a:pt x="239333" y="2723"/>
                  </a:lnTo>
                  <a:lnTo>
                    <a:pt x="289672" y="0"/>
                  </a:lnTo>
                  <a:lnTo>
                    <a:pt x="325275" y="1703"/>
                  </a:lnTo>
                  <a:lnTo>
                    <a:pt x="352797" y="10259"/>
                  </a:lnTo>
                  <a:lnTo>
                    <a:pt x="370488" y="24980"/>
                  </a:lnTo>
                  <a:lnTo>
                    <a:pt x="376844" y="33819"/>
                  </a:lnTo>
                  <a:lnTo>
                    <a:pt x="383905" y="56118"/>
                  </a:lnTo>
                  <a:lnTo>
                    <a:pt x="385788" y="68615"/>
                  </a:lnTo>
                  <a:lnTo>
                    <a:pt x="378522" y="98099"/>
                  </a:lnTo>
                  <a:lnTo>
                    <a:pt x="350850" y="147919"/>
                  </a:lnTo>
                  <a:lnTo>
                    <a:pt x="307508" y="204328"/>
                  </a:lnTo>
                  <a:lnTo>
                    <a:pt x="247256" y="267324"/>
                  </a:lnTo>
                  <a:lnTo>
                    <a:pt x="246726" y="272590"/>
                  </a:lnTo>
                  <a:lnTo>
                    <a:pt x="251051" y="276101"/>
                  </a:lnTo>
                  <a:lnTo>
                    <a:pt x="258615" y="278442"/>
                  </a:lnTo>
                  <a:lnTo>
                    <a:pt x="318846" y="266557"/>
                  </a:lnTo>
                  <a:lnTo>
                    <a:pt x="378230" y="251732"/>
                  </a:lnTo>
                  <a:lnTo>
                    <a:pt x="427143" y="244186"/>
                  </a:lnTo>
                  <a:lnTo>
                    <a:pt x="482970" y="245070"/>
                  </a:lnTo>
                  <a:lnTo>
                    <a:pt x="500964" y="247226"/>
                  </a:lnTo>
                  <a:lnTo>
                    <a:pt x="515300" y="253343"/>
                  </a:lnTo>
                  <a:lnTo>
                    <a:pt x="537468" y="272617"/>
                  </a:lnTo>
                  <a:lnTo>
                    <a:pt x="543146" y="286648"/>
                  </a:lnTo>
                  <a:lnTo>
                    <a:pt x="545547" y="336420"/>
                  </a:lnTo>
                  <a:lnTo>
                    <a:pt x="537680" y="376124"/>
                  </a:lnTo>
                  <a:lnTo>
                    <a:pt x="514654" y="430869"/>
                  </a:lnTo>
                  <a:lnTo>
                    <a:pt x="487575" y="492332"/>
                  </a:lnTo>
                  <a:lnTo>
                    <a:pt x="458526" y="551223"/>
                  </a:lnTo>
                  <a:lnTo>
                    <a:pt x="409989" y="608764"/>
                  </a:lnTo>
                  <a:lnTo>
                    <a:pt x="356451" y="657958"/>
                  </a:lnTo>
                  <a:lnTo>
                    <a:pt x="333117" y="663016"/>
                  </a:lnTo>
                  <a:lnTo>
                    <a:pt x="280010" y="662320"/>
                  </a:lnTo>
                  <a:lnTo>
                    <a:pt x="216710" y="662172"/>
                  </a:lnTo>
                  <a:lnTo>
                    <a:pt x="189513" y="6621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74735" y="1410818"/>
              <a:ext cx="747525" cy="105286"/>
            </a:xfrm>
            <a:custGeom>
              <a:avLst/>
              <a:gdLst/>
              <a:ahLst/>
              <a:cxnLst/>
              <a:rect l="0" t="0" r="0" b="0"/>
              <a:pathLst>
                <a:path w="747525" h="105286">
                  <a:moveTo>
                    <a:pt x="0" y="105285"/>
                  </a:moveTo>
                  <a:lnTo>
                    <a:pt x="58290" y="93832"/>
                  </a:lnTo>
                  <a:lnTo>
                    <a:pt x="121777" y="83954"/>
                  </a:lnTo>
                  <a:lnTo>
                    <a:pt x="180751" y="70499"/>
                  </a:lnTo>
                  <a:lnTo>
                    <a:pt x="223054" y="60579"/>
                  </a:lnTo>
                  <a:lnTo>
                    <a:pt x="269151" y="56170"/>
                  </a:lnTo>
                  <a:lnTo>
                    <a:pt x="316935" y="47971"/>
                  </a:lnTo>
                  <a:lnTo>
                    <a:pt x="365468" y="38868"/>
                  </a:lnTo>
                  <a:lnTo>
                    <a:pt x="414334" y="34822"/>
                  </a:lnTo>
                  <a:lnTo>
                    <a:pt x="463349" y="29905"/>
                  </a:lnTo>
                  <a:lnTo>
                    <a:pt x="511260" y="24989"/>
                  </a:lnTo>
                  <a:lnTo>
                    <a:pt x="555950" y="22805"/>
                  </a:lnTo>
                  <a:lnTo>
                    <a:pt x="599208" y="18714"/>
                  </a:lnTo>
                  <a:lnTo>
                    <a:pt x="659905" y="9835"/>
                  </a:lnTo>
                  <a:lnTo>
                    <a:pt x="708694" y="2914"/>
                  </a:lnTo>
                  <a:lnTo>
                    <a:pt x="7475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306362" y="1505575"/>
            <a:ext cx="786635" cy="894923"/>
            <a:chOff x="5306362" y="1505575"/>
            <a:chExt cx="786635" cy="894923"/>
          </a:xfrm>
        </p:grpSpPr>
        <p:sp>
          <p:nvSpPr>
            <p:cNvPr id="21" name="Freeform 20"/>
            <p:cNvSpPr/>
            <p:nvPr/>
          </p:nvSpPr>
          <p:spPr>
            <a:xfrm>
              <a:off x="5306362" y="1505575"/>
              <a:ext cx="21058" cy="894923"/>
            </a:xfrm>
            <a:custGeom>
              <a:avLst/>
              <a:gdLst/>
              <a:ahLst/>
              <a:cxnLst/>
              <a:rect l="0" t="0" r="0" b="0"/>
              <a:pathLst>
                <a:path w="21058" h="894923">
                  <a:moveTo>
                    <a:pt x="21057" y="0"/>
                  </a:moveTo>
                  <a:lnTo>
                    <a:pt x="15468" y="16767"/>
                  </a:lnTo>
                  <a:lnTo>
                    <a:pt x="16393" y="72326"/>
                  </a:lnTo>
                  <a:lnTo>
                    <a:pt x="6098" y="126720"/>
                  </a:lnTo>
                  <a:lnTo>
                    <a:pt x="1807" y="176627"/>
                  </a:lnTo>
                  <a:lnTo>
                    <a:pt x="536" y="234048"/>
                  </a:lnTo>
                  <a:lnTo>
                    <a:pt x="159" y="284337"/>
                  </a:lnTo>
                  <a:lnTo>
                    <a:pt x="71" y="326803"/>
                  </a:lnTo>
                  <a:lnTo>
                    <a:pt x="32" y="372193"/>
                  </a:lnTo>
                  <a:lnTo>
                    <a:pt x="10" y="425224"/>
                  </a:lnTo>
                  <a:lnTo>
                    <a:pt x="3" y="476292"/>
                  </a:lnTo>
                  <a:lnTo>
                    <a:pt x="0" y="536062"/>
                  </a:lnTo>
                  <a:lnTo>
                    <a:pt x="0" y="598518"/>
                  </a:lnTo>
                  <a:lnTo>
                    <a:pt x="0" y="660999"/>
                  </a:lnTo>
                  <a:lnTo>
                    <a:pt x="6066" y="723023"/>
                  </a:lnTo>
                  <a:lnTo>
                    <a:pt x="4664" y="782241"/>
                  </a:lnTo>
                  <a:lnTo>
                    <a:pt x="9370" y="844328"/>
                  </a:lnTo>
                  <a:lnTo>
                    <a:pt x="10529" y="894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74475" y="1510514"/>
              <a:ext cx="518522" cy="767775"/>
            </a:xfrm>
            <a:custGeom>
              <a:avLst/>
              <a:gdLst/>
              <a:ahLst/>
              <a:cxnLst/>
              <a:rect l="0" t="0" r="0" b="0"/>
              <a:pathLst>
                <a:path w="518522" h="767775">
                  <a:moveTo>
                    <a:pt x="258312" y="5589"/>
                  </a:moveTo>
                  <a:lnTo>
                    <a:pt x="241545" y="0"/>
                  </a:lnTo>
                  <a:lnTo>
                    <a:pt x="220834" y="3495"/>
                  </a:lnTo>
                  <a:lnTo>
                    <a:pt x="189106" y="18617"/>
                  </a:lnTo>
                  <a:lnTo>
                    <a:pt x="150110" y="52712"/>
                  </a:lnTo>
                  <a:lnTo>
                    <a:pt x="108626" y="105248"/>
                  </a:lnTo>
                  <a:lnTo>
                    <a:pt x="76017" y="166161"/>
                  </a:lnTo>
                  <a:lnTo>
                    <a:pt x="55250" y="222097"/>
                  </a:lnTo>
                  <a:lnTo>
                    <a:pt x="28945" y="284965"/>
                  </a:lnTo>
                  <a:lnTo>
                    <a:pt x="16826" y="333642"/>
                  </a:lnTo>
                  <a:lnTo>
                    <a:pt x="7840" y="396903"/>
                  </a:lnTo>
                  <a:lnTo>
                    <a:pt x="0" y="455629"/>
                  </a:lnTo>
                  <a:lnTo>
                    <a:pt x="4610" y="505222"/>
                  </a:lnTo>
                  <a:lnTo>
                    <a:pt x="13386" y="556961"/>
                  </a:lnTo>
                  <a:lnTo>
                    <a:pt x="24565" y="608166"/>
                  </a:lnTo>
                  <a:lnTo>
                    <a:pt x="48710" y="664863"/>
                  </a:lnTo>
                  <a:lnTo>
                    <a:pt x="90200" y="719828"/>
                  </a:lnTo>
                  <a:lnTo>
                    <a:pt x="114655" y="743380"/>
                  </a:lnTo>
                  <a:lnTo>
                    <a:pt x="156886" y="762412"/>
                  </a:lnTo>
                  <a:lnTo>
                    <a:pt x="182818" y="767774"/>
                  </a:lnTo>
                  <a:lnTo>
                    <a:pt x="224895" y="763046"/>
                  </a:lnTo>
                  <a:lnTo>
                    <a:pt x="287803" y="741080"/>
                  </a:lnTo>
                  <a:lnTo>
                    <a:pt x="345636" y="714211"/>
                  </a:lnTo>
                  <a:lnTo>
                    <a:pt x="404732" y="667921"/>
                  </a:lnTo>
                  <a:lnTo>
                    <a:pt x="447632" y="615402"/>
                  </a:lnTo>
                  <a:lnTo>
                    <a:pt x="481496" y="552212"/>
                  </a:lnTo>
                  <a:lnTo>
                    <a:pt x="502385" y="518371"/>
                  </a:lnTo>
                  <a:lnTo>
                    <a:pt x="515334" y="472860"/>
                  </a:lnTo>
                  <a:lnTo>
                    <a:pt x="518521" y="422330"/>
                  </a:lnTo>
                  <a:lnTo>
                    <a:pt x="513746" y="370314"/>
                  </a:lnTo>
                  <a:lnTo>
                    <a:pt x="509471" y="319026"/>
                  </a:lnTo>
                  <a:lnTo>
                    <a:pt x="488252" y="259182"/>
                  </a:lnTo>
                  <a:lnTo>
                    <a:pt x="454622" y="202674"/>
                  </a:lnTo>
                  <a:lnTo>
                    <a:pt x="414131" y="143688"/>
                  </a:lnTo>
                  <a:lnTo>
                    <a:pt x="352884" y="94051"/>
                  </a:lnTo>
                  <a:lnTo>
                    <a:pt x="289881" y="65931"/>
                  </a:lnTo>
                  <a:lnTo>
                    <a:pt x="258308" y="54924"/>
                  </a:lnTo>
                  <a:lnTo>
                    <a:pt x="237253" y="54032"/>
                  </a:lnTo>
                  <a:lnTo>
                    <a:pt x="205670" y="58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4485140" y="1179191"/>
            <a:ext cx="231628" cy="34360"/>
          </a:xfrm>
          <a:custGeom>
            <a:avLst/>
            <a:gdLst/>
            <a:ahLst/>
            <a:cxnLst/>
            <a:rect l="0" t="0" r="0" b="0"/>
            <a:pathLst>
              <a:path w="231628" h="34360">
                <a:moveTo>
                  <a:pt x="231627" y="21057"/>
                </a:moveTo>
                <a:lnTo>
                  <a:pt x="220448" y="32236"/>
                </a:lnTo>
                <a:lnTo>
                  <a:pt x="213646" y="34359"/>
                </a:lnTo>
                <a:lnTo>
                  <a:pt x="161885" y="32182"/>
                </a:lnTo>
                <a:lnTo>
                  <a:pt x="108189" y="23298"/>
                </a:lnTo>
                <a:lnTo>
                  <a:pt x="52522" y="1027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507680" y="1776195"/>
            <a:ext cx="345751" cy="421141"/>
          </a:xfrm>
          <a:custGeom>
            <a:avLst/>
            <a:gdLst/>
            <a:ahLst/>
            <a:cxnLst/>
            <a:rect l="0" t="0" r="0" b="0"/>
            <a:pathLst>
              <a:path w="345751" h="421141">
                <a:moveTo>
                  <a:pt x="50952" y="45235"/>
                </a:moveTo>
                <a:lnTo>
                  <a:pt x="45363" y="62002"/>
                </a:lnTo>
                <a:lnTo>
                  <a:pt x="43716" y="61092"/>
                </a:lnTo>
                <a:lnTo>
                  <a:pt x="41887" y="44484"/>
                </a:lnTo>
                <a:lnTo>
                  <a:pt x="44908" y="35375"/>
                </a:lnTo>
                <a:lnTo>
                  <a:pt x="57624" y="19016"/>
                </a:lnTo>
                <a:lnTo>
                  <a:pt x="90103" y="2241"/>
                </a:lnTo>
                <a:lnTo>
                  <a:pt x="115926" y="0"/>
                </a:lnTo>
                <a:lnTo>
                  <a:pt x="165041" y="8093"/>
                </a:lnTo>
                <a:lnTo>
                  <a:pt x="197840" y="23181"/>
                </a:lnTo>
                <a:lnTo>
                  <a:pt x="224196" y="48059"/>
                </a:lnTo>
                <a:lnTo>
                  <a:pt x="241233" y="77657"/>
                </a:lnTo>
                <a:lnTo>
                  <a:pt x="256301" y="127505"/>
                </a:lnTo>
                <a:lnTo>
                  <a:pt x="257371" y="185531"/>
                </a:lnTo>
                <a:lnTo>
                  <a:pt x="249763" y="235763"/>
                </a:lnTo>
                <a:lnTo>
                  <a:pt x="236712" y="293960"/>
                </a:lnTo>
                <a:lnTo>
                  <a:pt x="213294" y="346486"/>
                </a:lnTo>
                <a:lnTo>
                  <a:pt x="176086" y="388751"/>
                </a:lnTo>
                <a:lnTo>
                  <a:pt x="154530" y="403799"/>
                </a:lnTo>
                <a:lnTo>
                  <a:pt x="116087" y="417678"/>
                </a:lnTo>
                <a:lnTo>
                  <a:pt x="76230" y="421140"/>
                </a:lnTo>
                <a:lnTo>
                  <a:pt x="52828" y="417805"/>
                </a:lnTo>
                <a:lnTo>
                  <a:pt x="33848" y="409303"/>
                </a:lnTo>
                <a:lnTo>
                  <a:pt x="2600" y="384781"/>
                </a:lnTo>
                <a:lnTo>
                  <a:pt x="0" y="376884"/>
                </a:lnTo>
                <a:lnTo>
                  <a:pt x="3350" y="358751"/>
                </a:lnTo>
                <a:lnTo>
                  <a:pt x="18390" y="334400"/>
                </a:lnTo>
                <a:lnTo>
                  <a:pt x="69372" y="285432"/>
                </a:lnTo>
                <a:lnTo>
                  <a:pt x="123177" y="254465"/>
                </a:lnTo>
                <a:lnTo>
                  <a:pt x="179559" y="232750"/>
                </a:lnTo>
                <a:lnTo>
                  <a:pt x="201697" y="220992"/>
                </a:lnTo>
                <a:lnTo>
                  <a:pt x="263569" y="203911"/>
                </a:lnTo>
                <a:lnTo>
                  <a:pt x="308532" y="189736"/>
                </a:lnTo>
                <a:lnTo>
                  <a:pt x="345750" y="17157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747523" y="1979357"/>
            <a:ext cx="5685389" cy="585490"/>
            <a:chOff x="747523" y="1979357"/>
            <a:chExt cx="5685389" cy="585490"/>
          </a:xfrm>
        </p:grpSpPr>
        <p:sp>
          <p:nvSpPr>
            <p:cNvPr id="26" name="Freeform 25"/>
            <p:cNvSpPr/>
            <p:nvPr/>
          </p:nvSpPr>
          <p:spPr>
            <a:xfrm>
              <a:off x="779108" y="1979357"/>
              <a:ext cx="5653804" cy="585490"/>
            </a:xfrm>
            <a:custGeom>
              <a:avLst/>
              <a:gdLst/>
              <a:ahLst/>
              <a:cxnLst/>
              <a:rect l="0" t="0" r="0" b="0"/>
              <a:pathLst>
                <a:path w="5653804" h="585490">
                  <a:moveTo>
                    <a:pt x="5653803" y="0"/>
                  </a:moveTo>
                  <a:lnTo>
                    <a:pt x="5616717" y="62280"/>
                  </a:lnTo>
                  <a:lnTo>
                    <a:pt x="5585257" y="119450"/>
                  </a:lnTo>
                  <a:lnTo>
                    <a:pt x="5567983" y="169534"/>
                  </a:lnTo>
                  <a:lnTo>
                    <a:pt x="5546774" y="227680"/>
                  </a:lnTo>
                  <a:lnTo>
                    <a:pt x="5522915" y="287433"/>
                  </a:lnTo>
                  <a:lnTo>
                    <a:pt x="5494310" y="346470"/>
                  </a:lnTo>
                  <a:lnTo>
                    <a:pt x="5463622" y="405169"/>
                  </a:lnTo>
                  <a:lnTo>
                    <a:pt x="5448786" y="421061"/>
                  </a:lnTo>
                  <a:lnTo>
                    <a:pt x="5430494" y="432023"/>
                  </a:lnTo>
                  <a:lnTo>
                    <a:pt x="5407546" y="434556"/>
                  </a:lnTo>
                  <a:lnTo>
                    <a:pt x="5394876" y="433593"/>
                  </a:lnTo>
                  <a:lnTo>
                    <a:pt x="5342088" y="409172"/>
                  </a:lnTo>
                  <a:lnTo>
                    <a:pt x="5290413" y="390657"/>
                  </a:lnTo>
                  <a:lnTo>
                    <a:pt x="5230163" y="375734"/>
                  </a:lnTo>
                  <a:lnTo>
                    <a:pt x="5192929" y="376231"/>
                  </a:lnTo>
                  <a:lnTo>
                    <a:pt x="5129887" y="406777"/>
                  </a:lnTo>
                  <a:lnTo>
                    <a:pt x="5108607" y="418266"/>
                  </a:lnTo>
                  <a:lnTo>
                    <a:pt x="5050462" y="481690"/>
                  </a:lnTo>
                  <a:lnTo>
                    <a:pt x="5003853" y="512780"/>
                  </a:lnTo>
                  <a:lnTo>
                    <a:pt x="4949619" y="528101"/>
                  </a:lnTo>
                  <a:lnTo>
                    <a:pt x="4894954" y="523983"/>
                  </a:lnTo>
                  <a:lnTo>
                    <a:pt x="4832692" y="507386"/>
                  </a:lnTo>
                  <a:lnTo>
                    <a:pt x="4779267" y="486443"/>
                  </a:lnTo>
                  <a:lnTo>
                    <a:pt x="4737626" y="468175"/>
                  </a:lnTo>
                  <a:lnTo>
                    <a:pt x="4709660" y="453743"/>
                  </a:lnTo>
                  <a:lnTo>
                    <a:pt x="4653579" y="438239"/>
                  </a:lnTo>
                  <a:lnTo>
                    <a:pt x="4625513" y="429909"/>
                  </a:lnTo>
                  <a:lnTo>
                    <a:pt x="4569367" y="434094"/>
                  </a:lnTo>
                  <a:lnTo>
                    <a:pt x="4513217" y="446186"/>
                  </a:lnTo>
                  <a:lnTo>
                    <a:pt x="4454480" y="474770"/>
                  </a:lnTo>
                  <a:lnTo>
                    <a:pt x="4393798" y="507838"/>
                  </a:lnTo>
                  <a:lnTo>
                    <a:pt x="4338192" y="534924"/>
                  </a:lnTo>
                  <a:lnTo>
                    <a:pt x="4287311" y="553407"/>
                  </a:lnTo>
                  <a:lnTo>
                    <a:pt x="4246110" y="562366"/>
                  </a:lnTo>
                  <a:lnTo>
                    <a:pt x="4187147" y="556098"/>
                  </a:lnTo>
                  <a:lnTo>
                    <a:pt x="4136753" y="546915"/>
                  </a:lnTo>
                  <a:lnTo>
                    <a:pt x="4084777" y="536786"/>
                  </a:lnTo>
                  <a:lnTo>
                    <a:pt x="4032332" y="526375"/>
                  </a:lnTo>
                  <a:lnTo>
                    <a:pt x="3979748" y="512762"/>
                  </a:lnTo>
                  <a:lnTo>
                    <a:pt x="3924004" y="500150"/>
                  </a:lnTo>
                  <a:lnTo>
                    <a:pt x="3866152" y="493293"/>
                  </a:lnTo>
                  <a:lnTo>
                    <a:pt x="3811966" y="490092"/>
                  </a:lnTo>
                  <a:lnTo>
                    <a:pt x="3758867" y="493433"/>
                  </a:lnTo>
                  <a:lnTo>
                    <a:pt x="3706089" y="500662"/>
                  </a:lnTo>
                  <a:lnTo>
                    <a:pt x="3656526" y="517621"/>
                  </a:lnTo>
                  <a:lnTo>
                    <a:pt x="3609085" y="537465"/>
                  </a:lnTo>
                  <a:lnTo>
                    <a:pt x="3546241" y="559541"/>
                  </a:lnTo>
                  <a:lnTo>
                    <a:pt x="3497379" y="571462"/>
                  </a:lnTo>
                  <a:lnTo>
                    <a:pt x="3440268" y="582403"/>
                  </a:lnTo>
                  <a:lnTo>
                    <a:pt x="3384482" y="581876"/>
                  </a:lnTo>
                  <a:lnTo>
                    <a:pt x="3325318" y="585489"/>
                  </a:lnTo>
                  <a:lnTo>
                    <a:pt x="3263335" y="577201"/>
                  </a:lnTo>
                  <a:lnTo>
                    <a:pt x="3200515" y="565516"/>
                  </a:lnTo>
                  <a:lnTo>
                    <a:pt x="3137449" y="549056"/>
                  </a:lnTo>
                  <a:lnTo>
                    <a:pt x="3074309" y="534950"/>
                  </a:lnTo>
                  <a:lnTo>
                    <a:pt x="3011147" y="528951"/>
                  </a:lnTo>
                  <a:lnTo>
                    <a:pt x="2947979" y="521584"/>
                  </a:lnTo>
                  <a:lnTo>
                    <a:pt x="2884809" y="523171"/>
                  </a:lnTo>
                  <a:lnTo>
                    <a:pt x="2827227" y="531050"/>
                  </a:lnTo>
                  <a:lnTo>
                    <a:pt x="2784738" y="537449"/>
                  </a:lnTo>
                  <a:lnTo>
                    <a:pt x="2740897" y="543023"/>
                  </a:lnTo>
                  <a:lnTo>
                    <a:pt x="2683331" y="548501"/>
                  </a:lnTo>
                  <a:lnTo>
                    <a:pt x="2628060" y="561562"/>
                  </a:lnTo>
                  <a:lnTo>
                    <a:pt x="2568919" y="567641"/>
                  </a:lnTo>
                  <a:lnTo>
                    <a:pt x="2513832" y="575162"/>
                  </a:lnTo>
                  <a:lnTo>
                    <a:pt x="2459295" y="576741"/>
                  </a:lnTo>
                  <a:lnTo>
                    <a:pt x="2398032" y="570319"/>
                  </a:lnTo>
                  <a:lnTo>
                    <a:pt x="2352219" y="564261"/>
                  </a:lnTo>
                  <a:lnTo>
                    <a:pt x="2307681" y="554549"/>
                  </a:lnTo>
                  <a:lnTo>
                    <a:pt x="2263319" y="542434"/>
                  </a:lnTo>
                  <a:lnTo>
                    <a:pt x="2216307" y="529251"/>
                  </a:lnTo>
                  <a:lnTo>
                    <a:pt x="2171236" y="515593"/>
                  </a:lnTo>
                  <a:lnTo>
                    <a:pt x="2126638" y="504063"/>
                  </a:lnTo>
                  <a:lnTo>
                    <a:pt x="2079521" y="498939"/>
                  </a:lnTo>
                  <a:lnTo>
                    <a:pt x="2018135" y="490465"/>
                  </a:lnTo>
                  <a:lnTo>
                    <a:pt x="1974755" y="487046"/>
                  </a:lnTo>
                  <a:lnTo>
                    <a:pt x="1930519" y="485527"/>
                  </a:lnTo>
                  <a:lnTo>
                    <a:pt x="1872730" y="485841"/>
                  </a:lnTo>
                  <a:lnTo>
                    <a:pt x="1818563" y="491653"/>
                  </a:lnTo>
                  <a:lnTo>
                    <a:pt x="1765469" y="495065"/>
                  </a:lnTo>
                  <a:lnTo>
                    <a:pt x="1712692" y="501796"/>
                  </a:lnTo>
                  <a:lnTo>
                    <a:pt x="1660010" y="504310"/>
                  </a:lnTo>
                  <a:lnTo>
                    <a:pt x="1607356" y="506224"/>
                  </a:lnTo>
                  <a:lnTo>
                    <a:pt x="1554710" y="511341"/>
                  </a:lnTo>
                  <a:lnTo>
                    <a:pt x="1502066" y="507658"/>
                  </a:lnTo>
                  <a:lnTo>
                    <a:pt x="1448254" y="504877"/>
                  </a:lnTo>
                  <a:lnTo>
                    <a:pt x="1390715" y="498333"/>
                  </a:lnTo>
                  <a:lnTo>
                    <a:pt x="1340651" y="494705"/>
                  </a:lnTo>
                  <a:lnTo>
                    <a:pt x="1284744" y="487911"/>
                  </a:lnTo>
                  <a:lnTo>
                    <a:pt x="1236333" y="485377"/>
                  </a:lnTo>
                  <a:lnTo>
                    <a:pt x="1185464" y="483457"/>
                  </a:lnTo>
                  <a:lnTo>
                    <a:pt x="1133347" y="478339"/>
                  </a:lnTo>
                  <a:lnTo>
                    <a:pt x="1080861" y="482022"/>
                  </a:lnTo>
                  <a:lnTo>
                    <a:pt x="1028264" y="484802"/>
                  </a:lnTo>
                  <a:lnTo>
                    <a:pt x="974465" y="490176"/>
                  </a:lnTo>
                  <a:lnTo>
                    <a:pt x="915761" y="487738"/>
                  </a:lnTo>
                  <a:lnTo>
                    <a:pt x="859633" y="492215"/>
                  </a:lnTo>
                  <a:lnTo>
                    <a:pt x="800239" y="495232"/>
                  </a:lnTo>
                  <a:lnTo>
                    <a:pt x="745075" y="501845"/>
                  </a:lnTo>
                  <a:lnTo>
                    <a:pt x="692856" y="505494"/>
                  </a:lnTo>
                  <a:lnTo>
                    <a:pt x="629577" y="513495"/>
                  </a:lnTo>
                  <a:lnTo>
                    <a:pt x="578436" y="515185"/>
                  </a:lnTo>
                  <a:lnTo>
                    <a:pt x="526238" y="515686"/>
                  </a:lnTo>
                  <a:lnTo>
                    <a:pt x="470608" y="515834"/>
                  </a:lnTo>
                  <a:lnTo>
                    <a:pt x="412790" y="518998"/>
                  </a:lnTo>
                  <a:lnTo>
                    <a:pt x="355495" y="521105"/>
                  </a:lnTo>
                  <a:lnTo>
                    <a:pt x="314756" y="520551"/>
                  </a:lnTo>
                  <a:lnTo>
                    <a:pt x="252358" y="531054"/>
                  </a:lnTo>
                  <a:lnTo>
                    <a:pt x="189417" y="537545"/>
                  </a:lnTo>
                  <a:lnTo>
                    <a:pt x="126314" y="552077"/>
                  </a:lnTo>
                  <a:lnTo>
                    <a:pt x="65503" y="563141"/>
                  </a:lnTo>
                  <a:lnTo>
                    <a:pt x="14325" y="567473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7523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042528" y="2920683"/>
            <a:ext cx="1484519" cy="1050469"/>
            <a:chOff x="2042528" y="2920683"/>
            <a:chExt cx="1484519" cy="1050469"/>
          </a:xfrm>
        </p:grpSpPr>
        <p:sp>
          <p:nvSpPr>
            <p:cNvPr id="29" name="Freeform 28"/>
            <p:cNvSpPr/>
            <p:nvPr/>
          </p:nvSpPr>
          <p:spPr>
            <a:xfrm>
              <a:off x="2184730" y="2920683"/>
              <a:ext cx="15726" cy="248395"/>
            </a:xfrm>
            <a:custGeom>
              <a:avLst/>
              <a:gdLst/>
              <a:ahLst/>
              <a:cxnLst/>
              <a:rect l="0" t="0" r="0" b="0"/>
              <a:pathLst>
                <a:path w="15726" h="248395">
                  <a:moveTo>
                    <a:pt x="15725" y="16767"/>
                  </a:moveTo>
                  <a:lnTo>
                    <a:pt x="10136" y="0"/>
                  </a:lnTo>
                  <a:lnTo>
                    <a:pt x="8490" y="910"/>
                  </a:lnTo>
                  <a:lnTo>
                    <a:pt x="5631" y="59754"/>
                  </a:lnTo>
                  <a:lnTo>
                    <a:pt x="4113" y="118022"/>
                  </a:lnTo>
                  <a:lnTo>
                    <a:pt x="0" y="174592"/>
                  </a:lnTo>
                  <a:lnTo>
                    <a:pt x="3657" y="213659"/>
                  </a:lnTo>
                  <a:lnTo>
                    <a:pt x="5197" y="248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42528" y="3348062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52642"/>
                  </a:moveTo>
                  <a:lnTo>
                    <a:pt x="346791" y="41464"/>
                  </a:lnTo>
                  <a:lnTo>
                    <a:pt x="328824" y="35976"/>
                  </a:lnTo>
                  <a:lnTo>
                    <a:pt x="273573" y="32453"/>
                  </a:lnTo>
                  <a:lnTo>
                    <a:pt x="213570" y="30587"/>
                  </a:lnTo>
                  <a:lnTo>
                    <a:pt x="163756" y="24400"/>
                  </a:lnTo>
                  <a:lnTo>
                    <a:pt x="113121" y="20878"/>
                  </a:lnTo>
                  <a:lnTo>
                    <a:pt x="53497" y="98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52875" y="3576593"/>
              <a:ext cx="284452" cy="394559"/>
            </a:xfrm>
            <a:custGeom>
              <a:avLst/>
              <a:gdLst/>
              <a:ahLst/>
              <a:cxnLst/>
              <a:rect l="0" t="0" r="0" b="0"/>
              <a:pathLst>
                <a:path w="284452" h="394559">
                  <a:moveTo>
                    <a:pt x="182" y="129438"/>
                  </a:moveTo>
                  <a:lnTo>
                    <a:pt x="3301" y="86746"/>
                  </a:lnTo>
                  <a:lnTo>
                    <a:pt x="19310" y="35775"/>
                  </a:lnTo>
                  <a:lnTo>
                    <a:pt x="30520" y="19180"/>
                  </a:lnTo>
                  <a:lnTo>
                    <a:pt x="46421" y="7125"/>
                  </a:lnTo>
                  <a:lnTo>
                    <a:pt x="55574" y="2272"/>
                  </a:lnTo>
                  <a:lnTo>
                    <a:pt x="78223" y="0"/>
                  </a:lnTo>
                  <a:lnTo>
                    <a:pt x="101547" y="4060"/>
                  </a:lnTo>
                  <a:lnTo>
                    <a:pt x="119712" y="13663"/>
                  </a:lnTo>
                  <a:lnTo>
                    <a:pt x="143093" y="37812"/>
                  </a:lnTo>
                  <a:lnTo>
                    <a:pt x="171445" y="98127"/>
                  </a:lnTo>
                  <a:lnTo>
                    <a:pt x="177641" y="148426"/>
                  </a:lnTo>
                  <a:lnTo>
                    <a:pt x="175745" y="200302"/>
                  </a:lnTo>
                  <a:lnTo>
                    <a:pt x="161168" y="262642"/>
                  </a:lnTo>
                  <a:lnTo>
                    <a:pt x="138423" y="324057"/>
                  </a:lnTo>
                  <a:lnTo>
                    <a:pt x="118871" y="353869"/>
                  </a:lnTo>
                  <a:lnTo>
                    <a:pt x="92671" y="377520"/>
                  </a:lnTo>
                  <a:lnTo>
                    <a:pt x="62681" y="393756"/>
                  </a:lnTo>
                  <a:lnTo>
                    <a:pt x="52376" y="394558"/>
                  </a:lnTo>
                  <a:lnTo>
                    <a:pt x="31568" y="389209"/>
                  </a:lnTo>
                  <a:lnTo>
                    <a:pt x="5712" y="373043"/>
                  </a:lnTo>
                  <a:lnTo>
                    <a:pt x="1529" y="365541"/>
                  </a:lnTo>
                  <a:lnTo>
                    <a:pt x="0" y="347846"/>
                  </a:lnTo>
                  <a:lnTo>
                    <a:pt x="11306" y="318153"/>
                  </a:lnTo>
                  <a:lnTo>
                    <a:pt x="29474" y="292718"/>
                  </a:lnTo>
                  <a:lnTo>
                    <a:pt x="55264" y="275953"/>
                  </a:lnTo>
                  <a:lnTo>
                    <a:pt x="78085" y="273715"/>
                  </a:lnTo>
                  <a:lnTo>
                    <a:pt x="137389" y="284831"/>
                  </a:lnTo>
                  <a:lnTo>
                    <a:pt x="190454" y="301206"/>
                  </a:lnTo>
                  <a:lnTo>
                    <a:pt x="250409" y="333425"/>
                  </a:lnTo>
                  <a:lnTo>
                    <a:pt x="284451" y="361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58466" y="3348062"/>
              <a:ext cx="115814" cy="157928"/>
            </a:xfrm>
            <a:custGeom>
              <a:avLst/>
              <a:gdLst/>
              <a:ahLst/>
              <a:cxnLst/>
              <a:rect l="0" t="0" r="0" b="0"/>
              <a:pathLst>
                <a:path w="115814" h="157928">
                  <a:moveTo>
                    <a:pt x="115813" y="0"/>
                  </a:moveTo>
                  <a:lnTo>
                    <a:pt x="106238" y="24046"/>
                  </a:lnTo>
                  <a:lnTo>
                    <a:pt x="62816" y="79908"/>
                  </a:lnTo>
                  <a:lnTo>
                    <a:pt x="47805" y="10219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26880" y="3337533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168456" y="210570"/>
                  </a:moveTo>
                  <a:lnTo>
                    <a:pt x="158881" y="186523"/>
                  </a:lnTo>
                  <a:lnTo>
                    <a:pt x="108558" y="129872"/>
                  </a:lnTo>
                  <a:lnTo>
                    <a:pt x="61071" y="73085"/>
                  </a:lnTo>
                  <a:lnTo>
                    <a:pt x="9647" y="130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38400" y="2958507"/>
              <a:ext cx="30720" cy="315856"/>
            </a:xfrm>
            <a:custGeom>
              <a:avLst/>
              <a:gdLst/>
              <a:ahLst/>
              <a:cxnLst/>
              <a:rect l="0" t="0" r="0" b="0"/>
              <a:pathLst>
                <a:path w="30720" h="315856">
                  <a:moveTo>
                    <a:pt x="20190" y="0"/>
                  </a:moveTo>
                  <a:lnTo>
                    <a:pt x="9012" y="16768"/>
                  </a:lnTo>
                  <a:lnTo>
                    <a:pt x="2060" y="55141"/>
                  </a:lnTo>
                  <a:lnTo>
                    <a:pt x="0" y="109145"/>
                  </a:lnTo>
                  <a:lnTo>
                    <a:pt x="4980" y="164011"/>
                  </a:lnTo>
                  <a:lnTo>
                    <a:pt x="8274" y="217312"/>
                  </a:lnTo>
                  <a:lnTo>
                    <a:pt x="14840" y="270150"/>
                  </a:lnTo>
                  <a:lnTo>
                    <a:pt x="3071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57982" y="3000621"/>
              <a:ext cx="211138" cy="235018"/>
            </a:xfrm>
            <a:custGeom>
              <a:avLst/>
              <a:gdLst/>
              <a:ahLst/>
              <a:cxnLst/>
              <a:rect l="0" t="0" r="0" b="0"/>
              <a:pathLst>
                <a:path w="211138" h="235018">
                  <a:moveTo>
                    <a:pt x="211137" y="157928"/>
                  </a:moveTo>
                  <a:lnTo>
                    <a:pt x="199958" y="146750"/>
                  </a:lnTo>
                  <a:lnTo>
                    <a:pt x="194326" y="145796"/>
                  </a:lnTo>
                  <a:lnTo>
                    <a:pt x="188231" y="147500"/>
                  </a:lnTo>
                  <a:lnTo>
                    <a:pt x="131774" y="177561"/>
                  </a:lnTo>
                  <a:lnTo>
                    <a:pt x="79025" y="223561"/>
                  </a:lnTo>
                  <a:lnTo>
                    <a:pt x="56104" y="233111"/>
                  </a:lnTo>
                  <a:lnTo>
                    <a:pt x="33439" y="235017"/>
                  </a:lnTo>
                  <a:lnTo>
                    <a:pt x="22482" y="233887"/>
                  </a:lnTo>
                  <a:lnTo>
                    <a:pt x="14007" y="229624"/>
                  </a:lnTo>
                  <a:lnTo>
                    <a:pt x="1471" y="215529"/>
                  </a:lnTo>
                  <a:lnTo>
                    <a:pt x="0" y="206857"/>
                  </a:lnTo>
                  <a:lnTo>
                    <a:pt x="18219" y="147073"/>
                  </a:lnTo>
                  <a:lnTo>
                    <a:pt x="35676" y="94714"/>
                  </a:lnTo>
                  <a:lnTo>
                    <a:pt x="48533" y="39333"/>
                  </a:lnTo>
                  <a:lnTo>
                    <a:pt x="532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58549" y="3369119"/>
              <a:ext cx="368498" cy="26219"/>
            </a:xfrm>
            <a:custGeom>
              <a:avLst/>
              <a:gdLst/>
              <a:ahLst/>
              <a:cxnLst/>
              <a:rect l="0" t="0" r="0" b="0"/>
              <a:pathLst>
                <a:path w="368498" h="26219">
                  <a:moveTo>
                    <a:pt x="368497" y="0"/>
                  </a:moveTo>
                  <a:lnTo>
                    <a:pt x="351730" y="11178"/>
                  </a:lnTo>
                  <a:lnTo>
                    <a:pt x="318946" y="18130"/>
                  </a:lnTo>
                  <a:lnTo>
                    <a:pt x="258710" y="13243"/>
                  </a:lnTo>
                  <a:lnTo>
                    <a:pt x="203658" y="14184"/>
                  </a:lnTo>
                  <a:lnTo>
                    <a:pt x="153053" y="19700"/>
                  </a:lnTo>
                  <a:lnTo>
                    <a:pt x="97996" y="21959"/>
                  </a:lnTo>
                  <a:lnTo>
                    <a:pt x="45180" y="26218"/>
                  </a:lnTo>
                  <a:lnTo>
                    <a:pt x="17676" y="1946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47125" y="3513232"/>
              <a:ext cx="206223" cy="382313"/>
            </a:xfrm>
            <a:custGeom>
              <a:avLst/>
              <a:gdLst/>
              <a:ahLst/>
              <a:cxnLst/>
              <a:rect l="0" t="0" r="0" b="0"/>
              <a:pathLst>
                <a:path w="206223" h="382313">
                  <a:moveTo>
                    <a:pt x="206222" y="150685"/>
                  </a:moveTo>
                  <a:lnTo>
                    <a:pt x="203102" y="107993"/>
                  </a:lnTo>
                  <a:lnTo>
                    <a:pt x="187094" y="57022"/>
                  </a:lnTo>
                  <a:lnTo>
                    <a:pt x="156418" y="17930"/>
                  </a:lnTo>
                  <a:lnTo>
                    <a:pt x="124655" y="2035"/>
                  </a:lnTo>
                  <a:lnTo>
                    <a:pt x="102120" y="0"/>
                  </a:lnTo>
                  <a:lnTo>
                    <a:pt x="80405" y="4165"/>
                  </a:lnTo>
                  <a:lnTo>
                    <a:pt x="49620" y="19664"/>
                  </a:lnTo>
                  <a:lnTo>
                    <a:pt x="32896" y="32402"/>
                  </a:lnTo>
                  <a:lnTo>
                    <a:pt x="10327" y="63905"/>
                  </a:lnTo>
                  <a:lnTo>
                    <a:pt x="0" y="102875"/>
                  </a:lnTo>
                  <a:lnTo>
                    <a:pt x="2529" y="144058"/>
                  </a:lnTo>
                  <a:lnTo>
                    <a:pt x="16277" y="180307"/>
                  </a:lnTo>
                  <a:lnTo>
                    <a:pt x="31724" y="196215"/>
                  </a:lnTo>
                  <a:lnTo>
                    <a:pt x="40757" y="202096"/>
                  </a:lnTo>
                  <a:lnTo>
                    <a:pt x="63272" y="205510"/>
                  </a:lnTo>
                  <a:lnTo>
                    <a:pt x="86537" y="201957"/>
                  </a:lnTo>
                  <a:lnTo>
                    <a:pt x="112788" y="186804"/>
                  </a:lnTo>
                  <a:lnTo>
                    <a:pt x="135384" y="165156"/>
                  </a:lnTo>
                  <a:lnTo>
                    <a:pt x="149782" y="142689"/>
                  </a:lnTo>
                  <a:lnTo>
                    <a:pt x="156897" y="139505"/>
                  </a:lnTo>
                  <a:lnTo>
                    <a:pt x="163979" y="142062"/>
                  </a:lnTo>
                  <a:lnTo>
                    <a:pt x="171041" y="148446"/>
                  </a:lnTo>
                  <a:lnTo>
                    <a:pt x="178887" y="168017"/>
                  </a:lnTo>
                  <a:lnTo>
                    <a:pt x="183924" y="218709"/>
                  </a:lnTo>
                  <a:lnTo>
                    <a:pt x="184920" y="281018"/>
                  </a:lnTo>
                  <a:lnTo>
                    <a:pt x="181997" y="339600"/>
                  </a:lnTo>
                  <a:lnTo>
                    <a:pt x="174636" y="3823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760412" y="3495461"/>
            <a:ext cx="503215" cy="589597"/>
            <a:chOff x="1760412" y="3495461"/>
            <a:chExt cx="503215" cy="589597"/>
          </a:xfrm>
        </p:grpSpPr>
        <p:sp>
          <p:nvSpPr>
            <p:cNvPr id="39" name="Freeform 38"/>
            <p:cNvSpPr/>
            <p:nvPr/>
          </p:nvSpPr>
          <p:spPr>
            <a:xfrm>
              <a:off x="1994825" y="3495461"/>
              <a:ext cx="268802" cy="589597"/>
            </a:xfrm>
            <a:custGeom>
              <a:avLst/>
              <a:gdLst/>
              <a:ahLst/>
              <a:cxnLst/>
              <a:rect l="0" t="0" r="0" b="0"/>
              <a:pathLst>
                <a:path w="268802" h="589597">
                  <a:moveTo>
                    <a:pt x="5589" y="0"/>
                  </a:moveTo>
                  <a:lnTo>
                    <a:pt x="0" y="16768"/>
                  </a:lnTo>
                  <a:lnTo>
                    <a:pt x="693" y="24046"/>
                  </a:lnTo>
                  <a:lnTo>
                    <a:pt x="22861" y="83445"/>
                  </a:lnTo>
                  <a:lnTo>
                    <a:pt x="37120" y="140529"/>
                  </a:lnTo>
                  <a:lnTo>
                    <a:pt x="51202" y="196605"/>
                  </a:lnTo>
                  <a:lnTo>
                    <a:pt x="79720" y="255948"/>
                  </a:lnTo>
                  <a:lnTo>
                    <a:pt x="102988" y="314898"/>
                  </a:lnTo>
                  <a:lnTo>
                    <a:pt x="129622" y="368371"/>
                  </a:lnTo>
                  <a:lnTo>
                    <a:pt x="157580" y="422293"/>
                  </a:lnTo>
                  <a:lnTo>
                    <a:pt x="191735" y="477256"/>
                  </a:lnTo>
                  <a:lnTo>
                    <a:pt x="240734" y="539279"/>
                  </a:lnTo>
                  <a:lnTo>
                    <a:pt x="259445" y="561169"/>
                  </a:lnTo>
                  <a:lnTo>
                    <a:pt x="268801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60412" y="3579689"/>
              <a:ext cx="18905" cy="389555"/>
            </a:xfrm>
            <a:custGeom>
              <a:avLst/>
              <a:gdLst/>
              <a:ahLst/>
              <a:cxnLst/>
              <a:rect l="0" t="0" r="0" b="0"/>
              <a:pathLst>
                <a:path w="18905" h="389555">
                  <a:moveTo>
                    <a:pt x="18904" y="0"/>
                  </a:moveTo>
                  <a:lnTo>
                    <a:pt x="10570" y="37478"/>
                  </a:lnTo>
                  <a:lnTo>
                    <a:pt x="8809" y="88901"/>
                  </a:lnTo>
                  <a:lnTo>
                    <a:pt x="8504" y="135785"/>
                  </a:lnTo>
                  <a:lnTo>
                    <a:pt x="2824" y="186722"/>
                  </a:lnTo>
                  <a:lnTo>
                    <a:pt x="0" y="247930"/>
                  </a:lnTo>
                  <a:lnTo>
                    <a:pt x="6374" y="308200"/>
                  </a:lnTo>
                  <a:lnTo>
                    <a:pt x="13569" y="364905"/>
                  </a:lnTo>
                  <a:lnTo>
                    <a:pt x="13413" y="378599"/>
                  </a:lnTo>
                  <a:lnTo>
                    <a:pt x="837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126963" y="2898076"/>
            <a:ext cx="1337120" cy="723728"/>
            <a:chOff x="3126963" y="2898076"/>
            <a:chExt cx="1337120" cy="723728"/>
          </a:xfrm>
        </p:grpSpPr>
        <p:sp>
          <p:nvSpPr>
            <p:cNvPr id="42" name="Freeform 41"/>
            <p:cNvSpPr/>
            <p:nvPr/>
          </p:nvSpPr>
          <p:spPr>
            <a:xfrm>
              <a:off x="3126963" y="2937450"/>
              <a:ext cx="326385" cy="368499"/>
            </a:xfrm>
            <a:custGeom>
              <a:avLst/>
              <a:gdLst/>
              <a:ahLst/>
              <a:cxnLst/>
              <a:rect l="0" t="0" r="0" b="0"/>
              <a:pathLst>
                <a:path w="326385" h="368499">
                  <a:moveTo>
                    <a:pt x="0" y="0"/>
                  </a:moveTo>
                  <a:lnTo>
                    <a:pt x="5589" y="16768"/>
                  </a:lnTo>
                  <a:lnTo>
                    <a:pt x="17692" y="28120"/>
                  </a:lnTo>
                  <a:lnTo>
                    <a:pt x="74329" y="63791"/>
                  </a:lnTo>
                  <a:lnTo>
                    <a:pt x="136926" y="108459"/>
                  </a:lnTo>
                  <a:lnTo>
                    <a:pt x="196927" y="168735"/>
                  </a:lnTo>
                  <a:lnTo>
                    <a:pt x="250216" y="231652"/>
                  </a:lnTo>
                  <a:lnTo>
                    <a:pt x="286248" y="294800"/>
                  </a:lnTo>
                  <a:lnTo>
                    <a:pt x="315105" y="351730"/>
                  </a:lnTo>
                  <a:lnTo>
                    <a:pt x="32638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48103" y="2898076"/>
              <a:ext cx="389556" cy="376287"/>
            </a:xfrm>
            <a:custGeom>
              <a:avLst/>
              <a:gdLst/>
              <a:ahLst/>
              <a:cxnLst/>
              <a:rect l="0" t="0" r="0" b="0"/>
              <a:pathLst>
                <a:path w="389556" h="376287">
                  <a:moveTo>
                    <a:pt x="0" y="92017"/>
                  </a:moveTo>
                  <a:lnTo>
                    <a:pt x="0" y="69660"/>
                  </a:lnTo>
                  <a:lnTo>
                    <a:pt x="4679" y="60735"/>
                  </a:lnTo>
                  <a:lnTo>
                    <a:pt x="53028" y="22329"/>
                  </a:lnTo>
                  <a:lnTo>
                    <a:pt x="84343" y="6508"/>
                  </a:lnTo>
                  <a:lnTo>
                    <a:pt x="121436" y="0"/>
                  </a:lnTo>
                  <a:lnTo>
                    <a:pt x="183128" y="7377"/>
                  </a:lnTo>
                  <a:lnTo>
                    <a:pt x="241588" y="27031"/>
                  </a:lnTo>
                  <a:lnTo>
                    <a:pt x="268809" y="37398"/>
                  </a:lnTo>
                  <a:lnTo>
                    <a:pt x="320145" y="77025"/>
                  </a:lnTo>
                  <a:lnTo>
                    <a:pt x="337533" y="104343"/>
                  </a:lnTo>
                  <a:lnTo>
                    <a:pt x="344505" y="140253"/>
                  </a:lnTo>
                  <a:lnTo>
                    <a:pt x="338455" y="185903"/>
                  </a:lnTo>
                  <a:lnTo>
                    <a:pt x="317026" y="244890"/>
                  </a:lnTo>
                  <a:lnTo>
                    <a:pt x="286436" y="285622"/>
                  </a:lnTo>
                  <a:lnTo>
                    <a:pt x="226878" y="330945"/>
                  </a:lnTo>
                  <a:lnTo>
                    <a:pt x="193045" y="351804"/>
                  </a:lnTo>
                  <a:lnTo>
                    <a:pt x="147796" y="361623"/>
                  </a:lnTo>
                  <a:lnTo>
                    <a:pt x="120669" y="357681"/>
                  </a:lnTo>
                  <a:lnTo>
                    <a:pt x="88786" y="342308"/>
                  </a:lnTo>
                  <a:lnTo>
                    <a:pt x="80248" y="336087"/>
                  </a:lnTo>
                  <a:lnTo>
                    <a:pt x="75726" y="327260"/>
                  </a:lnTo>
                  <a:lnTo>
                    <a:pt x="73820" y="304974"/>
                  </a:lnTo>
                  <a:lnTo>
                    <a:pt x="79992" y="285710"/>
                  </a:lnTo>
                  <a:lnTo>
                    <a:pt x="84914" y="277298"/>
                  </a:lnTo>
                  <a:lnTo>
                    <a:pt x="114197" y="254280"/>
                  </a:lnTo>
                  <a:lnTo>
                    <a:pt x="139272" y="249141"/>
                  </a:lnTo>
                  <a:lnTo>
                    <a:pt x="193497" y="255375"/>
                  </a:lnTo>
                  <a:lnTo>
                    <a:pt x="248099" y="275107"/>
                  </a:lnTo>
                  <a:lnTo>
                    <a:pt x="304723" y="300773"/>
                  </a:lnTo>
                  <a:lnTo>
                    <a:pt x="362855" y="341340"/>
                  </a:lnTo>
                  <a:lnTo>
                    <a:pt x="389555" y="376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16642" y="3463052"/>
              <a:ext cx="294799" cy="42938"/>
            </a:xfrm>
            <a:custGeom>
              <a:avLst/>
              <a:gdLst/>
              <a:ahLst/>
              <a:cxnLst/>
              <a:rect l="0" t="0" r="0" b="0"/>
              <a:pathLst>
                <a:path w="294799" h="42938">
                  <a:moveTo>
                    <a:pt x="0" y="21880"/>
                  </a:moveTo>
                  <a:lnTo>
                    <a:pt x="5589" y="5113"/>
                  </a:lnTo>
                  <a:lnTo>
                    <a:pt x="10745" y="1343"/>
                  </a:lnTo>
                  <a:lnTo>
                    <a:pt x="17692" y="0"/>
                  </a:lnTo>
                  <a:lnTo>
                    <a:pt x="72520" y="7950"/>
                  </a:lnTo>
                  <a:lnTo>
                    <a:pt x="126802" y="13800"/>
                  </a:lnTo>
                  <a:lnTo>
                    <a:pt x="182585" y="20284"/>
                  </a:lnTo>
                  <a:lnTo>
                    <a:pt x="241243" y="26884"/>
                  </a:lnTo>
                  <a:lnTo>
                    <a:pt x="252076" y="25216"/>
                  </a:lnTo>
                  <a:lnTo>
                    <a:pt x="270351" y="29602"/>
                  </a:lnTo>
                  <a:lnTo>
                    <a:pt x="294798" y="42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95585" y="3592548"/>
              <a:ext cx="368498" cy="29256"/>
            </a:xfrm>
            <a:custGeom>
              <a:avLst/>
              <a:gdLst/>
              <a:ahLst/>
              <a:cxnLst/>
              <a:rect l="0" t="0" r="0" b="0"/>
              <a:pathLst>
                <a:path w="368498" h="29256">
                  <a:moveTo>
                    <a:pt x="0" y="29255"/>
                  </a:moveTo>
                  <a:lnTo>
                    <a:pt x="11179" y="18076"/>
                  </a:lnTo>
                  <a:lnTo>
                    <a:pt x="40487" y="5535"/>
                  </a:lnTo>
                  <a:lnTo>
                    <a:pt x="78807" y="0"/>
                  </a:lnTo>
                  <a:lnTo>
                    <a:pt x="127611" y="5365"/>
                  </a:lnTo>
                  <a:lnTo>
                    <a:pt x="174421" y="8528"/>
                  </a:lnTo>
                  <a:lnTo>
                    <a:pt x="224166" y="15185"/>
                  </a:lnTo>
                  <a:lnTo>
                    <a:pt x="283489" y="18026"/>
                  </a:lnTo>
                  <a:lnTo>
                    <a:pt x="343612" y="23530"/>
                  </a:lnTo>
                  <a:lnTo>
                    <a:pt x="350737" y="20759"/>
                  </a:lnTo>
                  <a:lnTo>
                    <a:pt x="368497" y="8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737823" y="2924965"/>
            <a:ext cx="873867" cy="991637"/>
            <a:chOff x="4737823" y="2924965"/>
            <a:chExt cx="873867" cy="991637"/>
          </a:xfrm>
        </p:grpSpPr>
        <p:sp>
          <p:nvSpPr>
            <p:cNvPr id="47" name="Freeform 46"/>
            <p:cNvSpPr/>
            <p:nvPr/>
          </p:nvSpPr>
          <p:spPr>
            <a:xfrm>
              <a:off x="4879633" y="2924965"/>
              <a:ext cx="342502" cy="289646"/>
            </a:xfrm>
            <a:custGeom>
              <a:avLst/>
              <a:gdLst/>
              <a:ahLst/>
              <a:cxnLst/>
              <a:rect l="0" t="0" r="0" b="0"/>
              <a:pathLst>
                <a:path w="342502" h="289646">
                  <a:moveTo>
                    <a:pt x="5590" y="33542"/>
                  </a:moveTo>
                  <a:lnTo>
                    <a:pt x="0" y="50310"/>
                  </a:lnTo>
                  <a:lnTo>
                    <a:pt x="693" y="51740"/>
                  </a:lnTo>
                  <a:lnTo>
                    <a:pt x="14017" y="39324"/>
                  </a:lnTo>
                  <a:lnTo>
                    <a:pt x="64604" y="8959"/>
                  </a:lnTo>
                  <a:lnTo>
                    <a:pt x="92260" y="0"/>
                  </a:lnTo>
                  <a:lnTo>
                    <a:pt x="149268" y="357"/>
                  </a:lnTo>
                  <a:lnTo>
                    <a:pt x="202470" y="4761"/>
                  </a:lnTo>
                  <a:lnTo>
                    <a:pt x="252710" y="22138"/>
                  </a:lnTo>
                  <a:lnTo>
                    <a:pt x="311891" y="70914"/>
                  </a:lnTo>
                  <a:lnTo>
                    <a:pt x="326167" y="91876"/>
                  </a:lnTo>
                  <a:lnTo>
                    <a:pt x="331612" y="104017"/>
                  </a:lnTo>
                  <a:lnTo>
                    <a:pt x="334542" y="133105"/>
                  </a:lnTo>
                  <a:lnTo>
                    <a:pt x="329605" y="164360"/>
                  </a:lnTo>
                  <a:lnTo>
                    <a:pt x="315713" y="193849"/>
                  </a:lnTo>
                  <a:lnTo>
                    <a:pt x="282572" y="231169"/>
                  </a:lnTo>
                  <a:lnTo>
                    <a:pt x="235517" y="259580"/>
                  </a:lnTo>
                  <a:lnTo>
                    <a:pt x="172323" y="283389"/>
                  </a:lnTo>
                  <a:lnTo>
                    <a:pt x="139355" y="289645"/>
                  </a:lnTo>
                  <a:lnTo>
                    <a:pt x="109105" y="288526"/>
                  </a:lnTo>
                  <a:lnTo>
                    <a:pt x="86301" y="281009"/>
                  </a:lnTo>
                  <a:lnTo>
                    <a:pt x="76945" y="275729"/>
                  </a:lnTo>
                  <a:lnTo>
                    <a:pt x="71877" y="268700"/>
                  </a:lnTo>
                  <a:lnTo>
                    <a:pt x="69669" y="260504"/>
                  </a:lnTo>
                  <a:lnTo>
                    <a:pt x="69366" y="251531"/>
                  </a:lnTo>
                  <a:lnTo>
                    <a:pt x="78388" y="229082"/>
                  </a:lnTo>
                  <a:lnTo>
                    <a:pt x="94096" y="207016"/>
                  </a:lnTo>
                  <a:lnTo>
                    <a:pt x="122671" y="188017"/>
                  </a:lnTo>
                  <a:lnTo>
                    <a:pt x="143023" y="179017"/>
                  </a:lnTo>
                  <a:lnTo>
                    <a:pt x="163767" y="177356"/>
                  </a:lnTo>
                  <a:lnTo>
                    <a:pt x="223428" y="190045"/>
                  </a:lnTo>
                  <a:lnTo>
                    <a:pt x="278901" y="220283"/>
                  </a:lnTo>
                  <a:lnTo>
                    <a:pt x="327809" y="261724"/>
                  </a:lnTo>
                  <a:lnTo>
                    <a:pt x="332706" y="262873"/>
                  </a:lnTo>
                  <a:lnTo>
                    <a:pt x="335972" y="260129"/>
                  </a:lnTo>
                  <a:lnTo>
                    <a:pt x="342501" y="244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37823" y="3289810"/>
              <a:ext cx="873867" cy="26667"/>
            </a:xfrm>
            <a:custGeom>
              <a:avLst/>
              <a:gdLst/>
              <a:ahLst/>
              <a:cxnLst/>
              <a:rect l="0" t="0" r="0" b="0"/>
              <a:pathLst>
                <a:path w="873867" h="26667">
                  <a:moveTo>
                    <a:pt x="0" y="26666"/>
                  </a:moveTo>
                  <a:lnTo>
                    <a:pt x="37478" y="18333"/>
                  </a:lnTo>
                  <a:lnTo>
                    <a:pt x="94491" y="10982"/>
                  </a:lnTo>
                  <a:lnTo>
                    <a:pt x="150440" y="1612"/>
                  </a:lnTo>
                  <a:lnTo>
                    <a:pt x="208182" y="2437"/>
                  </a:lnTo>
                  <a:lnTo>
                    <a:pt x="263434" y="0"/>
                  </a:lnTo>
                  <a:lnTo>
                    <a:pt x="319409" y="4502"/>
                  </a:lnTo>
                  <a:lnTo>
                    <a:pt x="367081" y="5281"/>
                  </a:lnTo>
                  <a:lnTo>
                    <a:pt x="418251" y="5512"/>
                  </a:lnTo>
                  <a:lnTo>
                    <a:pt x="470457" y="5581"/>
                  </a:lnTo>
                  <a:lnTo>
                    <a:pt x="533264" y="12839"/>
                  </a:lnTo>
                  <a:lnTo>
                    <a:pt x="582394" y="16330"/>
                  </a:lnTo>
                  <a:lnTo>
                    <a:pt x="641509" y="21158"/>
                  </a:lnTo>
                  <a:lnTo>
                    <a:pt x="684137" y="20745"/>
                  </a:lnTo>
                  <a:lnTo>
                    <a:pt x="711163" y="22864"/>
                  </a:lnTo>
                  <a:lnTo>
                    <a:pt x="757109" y="20932"/>
                  </a:lnTo>
                  <a:lnTo>
                    <a:pt x="811158" y="25534"/>
                  </a:lnTo>
                  <a:lnTo>
                    <a:pt x="857840" y="20377"/>
                  </a:lnTo>
                  <a:lnTo>
                    <a:pt x="863182" y="21303"/>
                  </a:lnTo>
                  <a:lnTo>
                    <a:pt x="873866" y="266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92428" y="3365206"/>
              <a:ext cx="271619" cy="551396"/>
            </a:xfrm>
            <a:custGeom>
              <a:avLst/>
              <a:gdLst/>
              <a:ahLst/>
              <a:cxnLst/>
              <a:rect l="0" t="0" r="0" b="0"/>
              <a:pathLst>
                <a:path w="271619" h="551396">
                  <a:moveTo>
                    <a:pt x="203364" y="24970"/>
                  </a:moveTo>
                  <a:lnTo>
                    <a:pt x="192186" y="13791"/>
                  </a:lnTo>
                  <a:lnTo>
                    <a:pt x="162878" y="1250"/>
                  </a:lnTo>
                  <a:lnTo>
                    <a:pt x="140917" y="0"/>
                  </a:lnTo>
                  <a:lnTo>
                    <a:pt x="92633" y="8729"/>
                  </a:lnTo>
                  <a:lnTo>
                    <a:pt x="63061" y="23927"/>
                  </a:lnTo>
                  <a:lnTo>
                    <a:pt x="32107" y="51193"/>
                  </a:lnTo>
                  <a:lnTo>
                    <a:pt x="6583" y="89161"/>
                  </a:lnTo>
                  <a:lnTo>
                    <a:pt x="1986" y="99349"/>
                  </a:lnTo>
                  <a:lnTo>
                    <a:pt x="0" y="123148"/>
                  </a:lnTo>
                  <a:lnTo>
                    <a:pt x="8256" y="170965"/>
                  </a:lnTo>
                  <a:lnTo>
                    <a:pt x="20723" y="189682"/>
                  </a:lnTo>
                  <a:lnTo>
                    <a:pt x="37963" y="204630"/>
                  </a:lnTo>
                  <a:lnTo>
                    <a:pt x="57323" y="215173"/>
                  </a:lnTo>
                  <a:lnTo>
                    <a:pt x="99132" y="222096"/>
                  </a:lnTo>
                  <a:lnTo>
                    <a:pt x="122334" y="217476"/>
                  </a:lnTo>
                  <a:lnTo>
                    <a:pt x="161882" y="195447"/>
                  </a:lnTo>
                  <a:lnTo>
                    <a:pt x="187434" y="169848"/>
                  </a:lnTo>
                  <a:lnTo>
                    <a:pt x="221053" y="111061"/>
                  </a:lnTo>
                  <a:lnTo>
                    <a:pt x="237794" y="67452"/>
                  </a:lnTo>
                  <a:lnTo>
                    <a:pt x="240355" y="66159"/>
                  </a:lnTo>
                  <a:lnTo>
                    <a:pt x="243202" y="80321"/>
                  </a:lnTo>
                  <a:lnTo>
                    <a:pt x="245029" y="139412"/>
                  </a:lnTo>
                  <a:lnTo>
                    <a:pt x="245278" y="181508"/>
                  </a:lnTo>
                  <a:lnTo>
                    <a:pt x="245390" y="224393"/>
                  </a:lnTo>
                  <a:lnTo>
                    <a:pt x="248572" y="278641"/>
                  </a:lnTo>
                  <a:lnTo>
                    <a:pt x="254538" y="334001"/>
                  </a:lnTo>
                  <a:lnTo>
                    <a:pt x="255572" y="387156"/>
                  </a:lnTo>
                  <a:lnTo>
                    <a:pt x="255878" y="436181"/>
                  </a:lnTo>
                  <a:lnTo>
                    <a:pt x="264387" y="493498"/>
                  </a:lnTo>
                  <a:lnTo>
                    <a:pt x="271618" y="526441"/>
                  </a:lnTo>
                  <a:lnTo>
                    <a:pt x="266535" y="5513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941576" y="1035938"/>
            <a:ext cx="1695090" cy="1407716"/>
            <a:chOff x="941576" y="1035938"/>
            <a:chExt cx="1695090" cy="1407716"/>
          </a:xfrm>
        </p:grpSpPr>
        <p:sp>
          <p:nvSpPr>
            <p:cNvPr id="2" name="Freeform 1"/>
            <p:cNvSpPr/>
            <p:nvPr/>
          </p:nvSpPr>
          <p:spPr>
            <a:xfrm>
              <a:off x="1041118" y="1035938"/>
              <a:ext cx="226843" cy="344086"/>
            </a:xfrm>
            <a:custGeom>
              <a:avLst/>
              <a:gdLst/>
              <a:ahLst/>
              <a:cxnLst/>
              <a:rect l="0" t="0" r="0" b="0"/>
              <a:pathLst>
                <a:path w="226843" h="344086">
                  <a:moveTo>
                    <a:pt x="37329" y="0"/>
                  </a:moveTo>
                  <a:lnTo>
                    <a:pt x="34209" y="42692"/>
                  </a:lnTo>
                  <a:lnTo>
                    <a:pt x="20540" y="103238"/>
                  </a:lnTo>
                  <a:lnTo>
                    <a:pt x="11245" y="166569"/>
                  </a:lnTo>
                  <a:lnTo>
                    <a:pt x="5660" y="224668"/>
                  </a:lnTo>
                  <a:lnTo>
                    <a:pt x="0" y="262320"/>
                  </a:lnTo>
                  <a:lnTo>
                    <a:pt x="4262" y="316372"/>
                  </a:lnTo>
                  <a:lnTo>
                    <a:pt x="4756" y="330237"/>
                  </a:lnTo>
                  <a:lnTo>
                    <a:pt x="8594" y="338311"/>
                  </a:lnTo>
                  <a:lnTo>
                    <a:pt x="14663" y="342524"/>
                  </a:lnTo>
                  <a:lnTo>
                    <a:pt x="31935" y="344085"/>
                  </a:lnTo>
                  <a:lnTo>
                    <a:pt x="67966" y="337218"/>
                  </a:lnTo>
                  <a:lnTo>
                    <a:pt x="122063" y="317648"/>
                  </a:lnTo>
                  <a:lnTo>
                    <a:pt x="183408" y="298544"/>
                  </a:lnTo>
                  <a:lnTo>
                    <a:pt x="205198" y="291393"/>
                  </a:lnTo>
                  <a:lnTo>
                    <a:pt x="212413" y="291358"/>
                  </a:lnTo>
                  <a:lnTo>
                    <a:pt x="217222" y="293675"/>
                  </a:lnTo>
                  <a:lnTo>
                    <a:pt x="226842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25846" y="1056995"/>
              <a:ext cx="26271" cy="547483"/>
            </a:xfrm>
            <a:custGeom>
              <a:avLst/>
              <a:gdLst/>
              <a:ahLst/>
              <a:cxnLst/>
              <a:rect l="0" t="0" r="0" b="0"/>
              <a:pathLst>
                <a:path w="26271" h="547483">
                  <a:moveTo>
                    <a:pt x="21057" y="0"/>
                  </a:moveTo>
                  <a:lnTo>
                    <a:pt x="24176" y="57264"/>
                  </a:lnTo>
                  <a:lnTo>
                    <a:pt x="26270" y="100415"/>
                  </a:lnTo>
                  <a:lnTo>
                    <a:pt x="15678" y="157286"/>
                  </a:lnTo>
                  <a:lnTo>
                    <a:pt x="16528" y="199915"/>
                  </a:lnTo>
                  <a:lnTo>
                    <a:pt x="11713" y="253309"/>
                  </a:lnTo>
                  <a:lnTo>
                    <a:pt x="10879" y="303042"/>
                  </a:lnTo>
                  <a:lnTo>
                    <a:pt x="10632" y="354822"/>
                  </a:lnTo>
                  <a:lnTo>
                    <a:pt x="10549" y="416315"/>
                  </a:lnTo>
                  <a:lnTo>
                    <a:pt x="10532" y="476642"/>
                  </a:lnTo>
                  <a:lnTo>
                    <a:pt x="4940" y="533359"/>
                  </a:lnTo>
                  <a:lnTo>
                    <a:pt x="2195" y="543934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1576" y="1777793"/>
              <a:ext cx="452727" cy="26726"/>
            </a:xfrm>
            <a:custGeom>
              <a:avLst/>
              <a:gdLst/>
              <a:ahLst/>
              <a:cxnLst/>
              <a:rect l="0" t="0" r="0" b="0"/>
              <a:pathLst>
                <a:path w="452727" h="26726">
                  <a:moveTo>
                    <a:pt x="0" y="26725"/>
                  </a:moveTo>
                  <a:lnTo>
                    <a:pt x="11179" y="15547"/>
                  </a:lnTo>
                  <a:lnTo>
                    <a:pt x="32265" y="10059"/>
                  </a:lnTo>
                  <a:lnTo>
                    <a:pt x="87872" y="6536"/>
                  </a:lnTo>
                  <a:lnTo>
                    <a:pt x="135481" y="5926"/>
                  </a:lnTo>
                  <a:lnTo>
                    <a:pt x="192221" y="155"/>
                  </a:lnTo>
                  <a:lnTo>
                    <a:pt x="249060" y="2196"/>
                  </a:lnTo>
                  <a:lnTo>
                    <a:pt x="294082" y="0"/>
                  </a:lnTo>
                  <a:lnTo>
                    <a:pt x="347949" y="4549"/>
                  </a:lnTo>
                  <a:lnTo>
                    <a:pt x="411405" y="6617"/>
                  </a:lnTo>
                  <a:lnTo>
                    <a:pt x="452726" y="16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3162" y="1930860"/>
              <a:ext cx="204569" cy="455220"/>
            </a:xfrm>
            <a:custGeom>
              <a:avLst/>
              <a:gdLst/>
              <a:ahLst/>
              <a:cxnLst/>
              <a:rect l="0" t="0" r="0" b="0"/>
              <a:pathLst>
                <a:path w="204569" h="455220">
                  <a:moveTo>
                    <a:pt x="105285" y="0"/>
                  </a:moveTo>
                  <a:lnTo>
                    <a:pt x="99696" y="16768"/>
                  </a:lnTo>
                  <a:lnTo>
                    <a:pt x="100071" y="34359"/>
                  </a:lnTo>
                  <a:lnTo>
                    <a:pt x="104255" y="79837"/>
                  </a:lnTo>
                  <a:lnTo>
                    <a:pt x="97846" y="133880"/>
                  </a:lnTo>
                  <a:lnTo>
                    <a:pt x="92247" y="192735"/>
                  </a:lnTo>
                  <a:lnTo>
                    <a:pt x="80365" y="236872"/>
                  </a:lnTo>
                  <a:lnTo>
                    <a:pt x="71982" y="253845"/>
                  </a:lnTo>
                  <a:lnTo>
                    <a:pt x="71385" y="253458"/>
                  </a:lnTo>
                  <a:lnTo>
                    <a:pt x="72156" y="249691"/>
                  </a:lnTo>
                  <a:lnTo>
                    <a:pt x="84421" y="233210"/>
                  </a:lnTo>
                  <a:lnTo>
                    <a:pt x="108461" y="219098"/>
                  </a:lnTo>
                  <a:lnTo>
                    <a:pt x="127754" y="217480"/>
                  </a:lnTo>
                  <a:lnTo>
                    <a:pt x="146856" y="221830"/>
                  </a:lnTo>
                  <a:lnTo>
                    <a:pt x="163145" y="231562"/>
                  </a:lnTo>
                  <a:lnTo>
                    <a:pt x="175064" y="246807"/>
                  </a:lnTo>
                  <a:lnTo>
                    <a:pt x="196016" y="302646"/>
                  </a:lnTo>
                  <a:lnTo>
                    <a:pt x="204568" y="336118"/>
                  </a:lnTo>
                  <a:lnTo>
                    <a:pt x="198163" y="378869"/>
                  </a:lnTo>
                  <a:lnTo>
                    <a:pt x="189848" y="400014"/>
                  </a:lnTo>
                  <a:lnTo>
                    <a:pt x="174454" y="421109"/>
                  </a:lnTo>
                  <a:lnTo>
                    <a:pt x="146056" y="441538"/>
                  </a:lnTo>
                  <a:lnTo>
                    <a:pt x="104237" y="455000"/>
                  </a:lnTo>
                  <a:lnTo>
                    <a:pt x="65980" y="455219"/>
                  </a:lnTo>
                  <a:lnTo>
                    <a:pt x="26828" y="447876"/>
                  </a:lnTo>
                  <a:lnTo>
                    <a:pt x="17886" y="442473"/>
                  </a:lnTo>
                  <a:lnTo>
                    <a:pt x="11924" y="43536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8975" y="1900101"/>
              <a:ext cx="284271" cy="18037"/>
            </a:xfrm>
            <a:custGeom>
              <a:avLst/>
              <a:gdLst/>
              <a:ahLst/>
              <a:cxnLst/>
              <a:rect l="0" t="0" r="0" b="0"/>
              <a:pathLst>
                <a:path w="284271" h="18037">
                  <a:moveTo>
                    <a:pt x="0" y="9702"/>
                  </a:moveTo>
                  <a:lnTo>
                    <a:pt x="54145" y="18036"/>
                  </a:lnTo>
                  <a:lnTo>
                    <a:pt x="109092" y="14208"/>
                  </a:lnTo>
                  <a:lnTo>
                    <a:pt x="158940" y="3357"/>
                  </a:lnTo>
                  <a:lnTo>
                    <a:pt x="219566" y="0"/>
                  </a:lnTo>
                  <a:lnTo>
                    <a:pt x="256519" y="2538"/>
                  </a:lnTo>
                  <a:lnTo>
                    <a:pt x="284270" y="9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4872" y="1593948"/>
              <a:ext cx="200042" cy="336913"/>
            </a:xfrm>
            <a:custGeom>
              <a:avLst/>
              <a:gdLst/>
              <a:ahLst/>
              <a:cxnLst/>
              <a:rect l="0" t="0" r="0" b="0"/>
              <a:pathLst>
                <a:path w="200042" h="336913">
                  <a:moveTo>
                    <a:pt x="200041" y="0"/>
                  </a:moveTo>
                  <a:lnTo>
                    <a:pt x="173677" y="61111"/>
                  </a:lnTo>
                  <a:lnTo>
                    <a:pt x="134554" y="121132"/>
                  </a:lnTo>
                  <a:lnTo>
                    <a:pt x="102704" y="175833"/>
                  </a:lnTo>
                  <a:lnTo>
                    <a:pt x="77002" y="228578"/>
                  </a:lnTo>
                  <a:lnTo>
                    <a:pt x="48181" y="289934"/>
                  </a:lnTo>
                  <a:lnTo>
                    <a:pt x="27794" y="31571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3815" y="1667648"/>
              <a:ext cx="210571" cy="263213"/>
            </a:xfrm>
            <a:custGeom>
              <a:avLst/>
              <a:gdLst/>
              <a:ahLst/>
              <a:cxnLst/>
              <a:rect l="0" t="0" r="0" b="0"/>
              <a:pathLst>
                <a:path w="210571" h="263213">
                  <a:moveTo>
                    <a:pt x="0" y="0"/>
                  </a:moveTo>
                  <a:lnTo>
                    <a:pt x="16767" y="5589"/>
                  </a:lnTo>
                  <a:lnTo>
                    <a:pt x="31239" y="20811"/>
                  </a:lnTo>
                  <a:lnTo>
                    <a:pt x="82002" y="84206"/>
                  </a:lnTo>
                  <a:lnTo>
                    <a:pt x="126146" y="147397"/>
                  </a:lnTo>
                  <a:lnTo>
                    <a:pt x="176772" y="210569"/>
                  </a:lnTo>
                  <a:lnTo>
                    <a:pt x="21057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2841" y="1225677"/>
              <a:ext cx="406355" cy="357744"/>
            </a:xfrm>
            <a:custGeom>
              <a:avLst/>
              <a:gdLst/>
              <a:ahLst/>
              <a:cxnLst/>
              <a:rect l="0" t="0" r="0" b="0"/>
              <a:pathLst>
                <a:path w="406355" h="357744">
                  <a:moveTo>
                    <a:pt x="0" y="31359"/>
                  </a:moveTo>
                  <a:lnTo>
                    <a:pt x="16767" y="20181"/>
                  </a:lnTo>
                  <a:lnTo>
                    <a:pt x="69515" y="11084"/>
                  </a:lnTo>
                  <a:lnTo>
                    <a:pt x="129328" y="2355"/>
                  </a:lnTo>
                  <a:lnTo>
                    <a:pt x="179869" y="538"/>
                  </a:lnTo>
                  <a:lnTo>
                    <a:pt x="231889" y="0"/>
                  </a:lnTo>
                  <a:lnTo>
                    <a:pt x="290690" y="5408"/>
                  </a:lnTo>
                  <a:lnTo>
                    <a:pt x="349402" y="18911"/>
                  </a:lnTo>
                  <a:lnTo>
                    <a:pt x="387168" y="42895"/>
                  </a:lnTo>
                  <a:lnTo>
                    <a:pt x="394983" y="49578"/>
                  </a:lnTo>
                  <a:lnTo>
                    <a:pt x="403665" y="72602"/>
                  </a:lnTo>
                  <a:lnTo>
                    <a:pt x="406354" y="99992"/>
                  </a:lnTo>
                  <a:lnTo>
                    <a:pt x="401139" y="162623"/>
                  </a:lnTo>
                  <a:lnTo>
                    <a:pt x="388769" y="223253"/>
                  </a:lnTo>
                  <a:lnTo>
                    <a:pt x="380950" y="283084"/>
                  </a:lnTo>
                  <a:lnTo>
                    <a:pt x="379279" y="344676"/>
                  </a:lnTo>
                  <a:lnTo>
                    <a:pt x="379025" y="357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9141" y="1788320"/>
              <a:ext cx="747525" cy="37256"/>
            </a:xfrm>
            <a:custGeom>
              <a:avLst/>
              <a:gdLst/>
              <a:ahLst/>
              <a:cxnLst/>
              <a:rect l="0" t="0" r="0" b="0"/>
              <a:pathLst>
                <a:path w="747525" h="37256">
                  <a:moveTo>
                    <a:pt x="0" y="37255"/>
                  </a:moveTo>
                  <a:lnTo>
                    <a:pt x="5589" y="20488"/>
                  </a:lnTo>
                  <a:lnTo>
                    <a:pt x="11915" y="16718"/>
                  </a:lnTo>
                  <a:lnTo>
                    <a:pt x="63123" y="10446"/>
                  </a:lnTo>
                  <a:lnTo>
                    <a:pt x="123256" y="6613"/>
                  </a:lnTo>
                  <a:lnTo>
                    <a:pt x="182360" y="5949"/>
                  </a:lnTo>
                  <a:lnTo>
                    <a:pt x="227668" y="5794"/>
                  </a:lnTo>
                  <a:lnTo>
                    <a:pt x="275101" y="2605"/>
                  </a:lnTo>
                  <a:lnTo>
                    <a:pt x="338485" y="472"/>
                  </a:lnTo>
                  <a:lnTo>
                    <a:pt x="386901" y="1010"/>
                  </a:lnTo>
                  <a:lnTo>
                    <a:pt x="427763" y="0"/>
                  </a:lnTo>
                  <a:lnTo>
                    <a:pt x="478600" y="4550"/>
                  </a:lnTo>
                  <a:lnTo>
                    <a:pt x="537212" y="5448"/>
                  </a:lnTo>
                  <a:lnTo>
                    <a:pt x="599681" y="6774"/>
                  </a:lnTo>
                  <a:lnTo>
                    <a:pt x="660825" y="12886"/>
                  </a:lnTo>
                  <a:lnTo>
                    <a:pt x="718353" y="15544"/>
                  </a:lnTo>
                  <a:lnTo>
                    <a:pt x="747524" y="16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87476" y="1909803"/>
              <a:ext cx="251684" cy="533851"/>
            </a:xfrm>
            <a:custGeom>
              <a:avLst/>
              <a:gdLst/>
              <a:ahLst/>
              <a:cxnLst/>
              <a:rect l="0" t="0" r="0" b="0"/>
              <a:pathLst>
                <a:path w="251684" h="533851">
                  <a:moveTo>
                    <a:pt x="201748" y="0"/>
                  </a:moveTo>
                  <a:lnTo>
                    <a:pt x="196159" y="16768"/>
                  </a:lnTo>
                  <a:lnTo>
                    <a:pt x="191003" y="20537"/>
                  </a:lnTo>
                  <a:lnTo>
                    <a:pt x="184056" y="21881"/>
                  </a:lnTo>
                  <a:lnTo>
                    <a:pt x="130398" y="15100"/>
                  </a:lnTo>
                  <a:lnTo>
                    <a:pt x="75715" y="25631"/>
                  </a:lnTo>
                  <a:lnTo>
                    <a:pt x="34523" y="47220"/>
                  </a:lnTo>
                  <a:lnTo>
                    <a:pt x="17851" y="60372"/>
                  </a:lnTo>
                  <a:lnTo>
                    <a:pt x="901" y="86518"/>
                  </a:lnTo>
                  <a:lnTo>
                    <a:pt x="0" y="95114"/>
                  </a:lnTo>
                  <a:lnTo>
                    <a:pt x="5237" y="110903"/>
                  </a:lnTo>
                  <a:lnTo>
                    <a:pt x="28833" y="147339"/>
                  </a:lnTo>
                  <a:lnTo>
                    <a:pt x="85365" y="202952"/>
                  </a:lnTo>
                  <a:lnTo>
                    <a:pt x="131118" y="263468"/>
                  </a:lnTo>
                  <a:lnTo>
                    <a:pt x="171520" y="315889"/>
                  </a:lnTo>
                  <a:lnTo>
                    <a:pt x="193983" y="368502"/>
                  </a:lnTo>
                  <a:lnTo>
                    <a:pt x="193858" y="411263"/>
                  </a:lnTo>
                  <a:lnTo>
                    <a:pt x="180114" y="472482"/>
                  </a:lnTo>
                  <a:lnTo>
                    <a:pt x="176797" y="483444"/>
                  </a:lnTo>
                  <a:lnTo>
                    <a:pt x="163753" y="501863"/>
                  </a:lnTo>
                  <a:lnTo>
                    <a:pt x="145087" y="516679"/>
                  </a:lnTo>
                  <a:lnTo>
                    <a:pt x="108270" y="530426"/>
                  </a:lnTo>
                  <a:lnTo>
                    <a:pt x="68896" y="533850"/>
                  </a:lnTo>
                  <a:lnTo>
                    <a:pt x="45606" y="530505"/>
                  </a:lnTo>
                  <a:lnTo>
                    <a:pt x="26677" y="522000"/>
                  </a:lnTo>
                  <a:lnTo>
                    <a:pt x="18353" y="516456"/>
                  </a:lnTo>
                  <a:lnTo>
                    <a:pt x="12804" y="508080"/>
                  </a:lnTo>
                  <a:lnTo>
                    <a:pt x="6639" y="486297"/>
                  </a:lnTo>
                  <a:lnTo>
                    <a:pt x="8757" y="447725"/>
                  </a:lnTo>
                  <a:lnTo>
                    <a:pt x="22383" y="412249"/>
                  </a:lnTo>
                  <a:lnTo>
                    <a:pt x="67232" y="351060"/>
                  </a:lnTo>
                  <a:lnTo>
                    <a:pt x="126163" y="306727"/>
                  </a:lnTo>
                  <a:lnTo>
                    <a:pt x="155956" y="281565"/>
                  </a:lnTo>
                  <a:lnTo>
                    <a:pt x="217617" y="225066"/>
                  </a:lnTo>
                  <a:lnTo>
                    <a:pt x="234266" y="198098"/>
                  </a:lnTo>
                  <a:lnTo>
                    <a:pt x="249202" y="156374"/>
                  </a:lnTo>
                  <a:lnTo>
                    <a:pt x="251683" y="118993"/>
                  </a:lnTo>
                  <a:lnTo>
                    <a:pt x="248118" y="96170"/>
                  </a:lnTo>
                  <a:lnTo>
                    <a:pt x="239514" y="77447"/>
                  </a:lnTo>
                  <a:lnTo>
                    <a:pt x="189880" y="18864"/>
                  </a:lnTo>
                  <a:lnTo>
                    <a:pt x="1806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8022715" y="2579481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2920934" y="1583420"/>
            <a:ext cx="315856" cy="210814"/>
            <a:chOff x="2920934" y="1583420"/>
            <a:chExt cx="315856" cy="210814"/>
          </a:xfrm>
        </p:grpSpPr>
        <p:sp>
          <p:nvSpPr>
            <p:cNvPr id="14" name="Freeform 13"/>
            <p:cNvSpPr/>
            <p:nvPr/>
          </p:nvSpPr>
          <p:spPr>
            <a:xfrm>
              <a:off x="2920934" y="1583420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0" y="31585"/>
                  </a:moveTo>
                  <a:lnTo>
                    <a:pt x="5589" y="14818"/>
                  </a:lnTo>
                  <a:lnTo>
                    <a:pt x="11915" y="11048"/>
                  </a:lnTo>
                  <a:lnTo>
                    <a:pt x="74301" y="4777"/>
                  </a:lnTo>
                  <a:lnTo>
                    <a:pt x="124050" y="1415"/>
                  </a:lnTo>
                  <a:lnTo>
                    <a:pt x="175836" y="419"/>
                  </a:lnTo>
                  <a:lnTo>
                    <a:pt x="237330" y="83"/>
                  </a:lnTo>
                  <a:lnTo>
                    <a:pt x="288299" y="16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52519" y="1772933"/>
              <a:ext cx="242157" cy="21301"/>
            </a:xfrm>
            <a:custGeom>
              <a:avLst/>
              <a:gdLst/>
              <a:ahLst/>
              <a:cxnLst/>
              <a:rect l="0" t="0" r="0" b="0"/>
              <a:pathLst>
                <a:path w="242157" h="21301">
                  <a:moveTo>
                    <a:pt x="0" y="0"/>
                  </a:moveTo>
                  <a:lnTo>
                    <a:pt x="5589" y="16767"/>
                  </a:lnTo>
                  <a:lnTo>
                    <a:pt x="13085" y="20537"/>
                  </a:lnTo>
                  <a:lnTo>
                    <a:pt x="67143" y="21300"/>
                  </a:lnTo>
                  <a:lnTo>
                    <a:pt x="116990" y="21129"/>
                  </a:lnTo>
                  <a:lnTo>
                    <a:pt x="165686" y="21078"/>
                  </a:lnTo>
                  <a:lnTo>
                    <a:pt x="226366" y="14994"/>
                  </a:lnTo>
                  <a:lnTo>
                    <a:pt x="231630" y="15845"/>
                  </a:lnTo>
                  <a:lnTo>
                    <a:pt x="242156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09908" y="1004353"/>
            <a:ext cx="1000208" cy="495340"/>
            <a:chOff x="509908" y="1004353"/>
            <a:chExt cx="1000208" cy="495340"/>
          </a:xfrm>
        </p:grpSpPr>
        <p:sp>
          <p:nvSpPr>
            <p:cNvPr id="17" name="Freeform 16"/>
            <p:cNvSpPr/>
            <p:nvPr/>
          </p:nvSpPr>
          <p:spPr>
            <a:xfrm>
              <a:off x="931048" y="1004353"/>
              <a:ext cx="579068" cy="495340"/>
            </a:xfrm>
            <a:custGeom>
              <a:avLst/>
              <a:gdLst/>
              <a:ahLst/>
              <a:cxnLst/>
              <a:rect l="0" t="0" r="0" b="0"/>
              <a:pathLst>
                <a:path w="579068" h="495340">
                  <a:moveTo>
                    <a:pt x="0" y="0"/>
                  </a:moveTo>
                  <a:lnTo>
                    <a:pt x="59593" y="49498"/>
                  </a:lnTo>
                  <a:lnTo>
                    <a:pt x="116424" y="96868"/>
                  </a:lnTo>
                  <a:lnTo>
                    <a:pt x="150812" y="127712"/>
                  </a:lnTo>
                  <a:lnTo>
                    <a:pt x="178826" y="144555"/>
                  </a:lnTo>
                  <a:lnTo>
                    <a:pt x="212965" y="174263"/>
                  </a:lnTo>
                  <a:lnTo>
                    <a:pt x="231521" y="186244"/>
                  </a:lnTo>
                  <a:lnTo>
                    <a:pt x="292391" y="244775"/>
                  </a:lnTo>
                  <a:lnTo>
                    <a:pt x="348153" y="297223"/>
                  </a:lnTo>
                  <a:lnTo>
                    <a:pt x="410674" y="355062"/>
                  </a:lnTo>
                  <a:lnTo>
                    <a:pt x="470668" y="408160"/>
                  </a:lnTo>
                  <a:lnTo>
                    <a:pt x="528322" y="465190"/>
                  </a:lnTo>
                  <a:lnTo>
                    <a:pt x="559338" y="493835"/>
                  </a:lnTo>
                  <a:lnTo>
                    <a:pt x="564745" y="495339"/>
                  </a:lnTo>
                  <a:lnTo>
                    <a:pt x="579067" y="49483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9908" y="1035938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42114" y="0"/>
                  </a:moveTo>
                  <a:lnTo>
                    <a:pt x="30661" y="48931"/>
                  </a:lnTo>
                  <a:lnTo>
                    <a:pt x="22954" y="108061"/>
                  </a:lnTo>
                  <a:lnTo>
                    <a:pt x="20262" y="170867"/>
                  </a:lnTo>
                  <a:lnTo>
                    <a:pt x="12798" y="225734"/>
                  </a:lnTo>
                  <a:lnTo>
                    <a:pt x="8081" y="275114"/>
                  </a:lnTo>
                  <a:lnTo>
                    <a:pt x="1596" y="33861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20726" y="1878218"/>
            <a:ext cx="724828" cy="684353"/>
            <a:chOff x="1920726" y="1878218"/>
            <a:chExt cx="724828" cy="684353"/>
          </a:xfrm>
        </p:grpSpPr>
        <p:sp>
          <p:nvSpPr>
            <p:cNvPr id="20" name="Freeform 19"/>
            <p:cNvSpPr/>
            <p:nvPr/>
          </p:nvSpPr>
          <p:spPr>
            <a:xfrm>
              <a:off x="1920726" y="1878218"/>
              <a:ext cx="421141" cy="684353"/>
            </a:xfrm>
            <a:custGeom>
              <a:avLst/>
              <a:gdLst/>
              <a:ahLst/>
              <a:cxnLst/>
              <a:rect l="0" t="0" r="0" b="0"/>
              <a:pathLst>
                <a:path w="421141" h="684353">
                  <a:moveTo>
                    <a:pt x="0" y="0"/>
                  </a:moveTo>
                  <a:lnTo>
                    <a:pt x="52706" y="62280"/>
                  </a:lnTo>
                  <a:lnTo>
                    <a:pt x="90794" y="124607"/>
                  </a:lnTo>
                  <a:lnTo>
                    <a:pt x="126283" y="178756"/>
                  </a:lnTo>
                  <a:lnTo>
                    <a:pt x="161430" y="240002"/>
                  </a:lnTo>
                  <a:lnTo>
                    <a:pt x="189512" y="295066"/>
                  </a:lnTo>
                  <a:lnTo>
                    <a:pt x="217589" y="351002"/>
                  </a:lnTo>
                  <a:lnTo>
                    <a:pt x="246835" y="405942"/>
                  </a:lnTo>
                  <a:lnTo>
                    <a:pt x="289826" y="468228"/>
                  </a:lnTo>
                  <a:lnTo>
                    <a:pt x="317858" y="525693"/>
                  </a:lnTo>
                  <a:lnTo>
                    <a:pt x="358145" y="586412"/>
                  </a:lnTo>
                  <a:lnTo>
                    <a:pt x="375959" y="612829"/>
                  </a:lnTo>
                  <a:lnTo>
                    <a:pt x="408147" y="667776"/>
                  </a:lnTo>
                  <a:lnTo>
                    <a:pt x="421140" y="68435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17084" y="2046674"/>
              <a:ext cx="228470" cy="431669"/>
            </a:xfrm>
            <a:custGeom>
              <a:avLst/>
              <a:gdLst/>
              <a:ahLst/>
              <a:cxnLst/>
              <a:rect l="0" t="0" r="0" b="0"/>
              <a:pathLst>
                <a:path w="228470" h="431669">
                  <a:moveTo>
                    <a:pt x="30068" y="0"/>
                  </a:moveTo>
                  <a:lnTo>
                    <a:pt x="759" y="29308"/>
                  </a:lnTo>
                  <a:lnTo>
                    <a:pt x="0" y="31237"/>
                  </a:lnTo>
                  <a:lnTo>
                    <a:pt x="50983" y="15023"/>
                  </a:lnTo>
                  <a:lnTo>
                    <a:pt x="104432" y="11416"/>
                  </a:lnTo>
                  <a:lnTo>
                    <a:pt x="130969" y="13262"/>
                  </a:lnTo>
                  <a:lnTo>
                    <a:pt x="154461" y="21882"/>
                  </a:lnTo>
                  <a:lnTo>
                    <a:pt x="187418" y="45478"/>
                  </a:lnTo>
                  <a:lnTo>
                    <a:pt x="208231" y="74696"/>
                  </a:lnTo>
                  <a:lnTo>
                    <a:pt x="221807" y="105580"/>
                  </a:lnTo>
                  <a:lnTo>
                    <a:pt x="228469" y="163098"/>
                  </a:lnTo>
                  <a:lnTo>
                    <a:pt x="226665" y="217614"/>
                  </a:lnTo>
                  <a:lnTo>
                    <a:pt x="209802" y="268113"/>
                  </a:lnTo>
                  <a:lnTo>
                    <a:pt x="180223" y="325642"/>
                  </a:lnTo>
                  <a:lnTo>
                    <a:pt x="164635" y="354630"/>
                  </a:lnTo>
                  <a:lnTo>
                    <a:pt x="150707" y="369353"/>
                  </a:lnTo>
                  <a:lnTo>
                    <a:pt x="103016" y="392252"/>
                  </a:lnTo>
                  <a:lnTo>
                    <a:pt x="92738" y="392523"/>
                  </a:lnTo>
                  <a:lnTo>
                    <a:pt x="71959" y="386584"/>
                  </a:lnTo>
                  <a:lnTo>
                    <a:pt x="38429" y="363708"/>
                  </a:lnTo>
                  <a:lnTo>
                    <a:pt x="23645" y="350381"/>
                  </a:lnTo>
                  <a:lnTo>
                    <a:pt x="19937" y="341212"/>
                  </a:lnTo>
                  <a:lnTo>
                    <a:pt x="18936" y="318546"/>
                  </a:lnTo>
                  <a:lnTo>
                    <a:pt x="24950" y="285067"/>
                  </a:lnTo>
                  <a:lnTo>
                    <a:pt x="39729" y="258509"/>
                  </a:lnTo>
                  <a:lnTo>
                    <a:pt x="48207" y="254228"/>
                  </a:lnTo>
                  <a:lnTo>
                    <a:pt x="70105" y="252590"/>
                  </a:lnTo>
                  <a:lnTo>
                    <a:pt x="92316" y="262001"/>
                  </a:lnTo>
                  <a:lnTo>
                    <a:pt x="137354" y="299318"/>
                  </a:lnTo>
                  <a:lnTo>
                    <a:pt x="158302" y="328892"/>
                  </a:lnTo>
                  <a:lnTo>
                    <a:pt x="185890" y="388267"/>
                  </a:lnTo>
                  <a:lnTo>
                    <a:pt x="210499" y="426735"/>
                  </a:lnTo>
                  <a:lnTo>
                    <a:pt x="213526" y="429549"/>
                  </a:lnTo>
                  <a:lnTo>
                    <a:pt x="219581" y="43166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352602" y="993824"/>
            <a:ext cx="400084" cy="505369"/>
            <a:chOff x="3352602" y="993824"/>
            <a:chExt cx="400084" cy="505369"/>
          </a:xfrm>
        </p:grpSpPr>
        <p:sp>
          <p:nvSpPr>
            <p:cNvPr id="23" name="Freeform 22"/>
            <p:cNvSpPr/>
            <p:nvPr/>
          </p:nvSpPr>
          <p:spPr>
            <a:xfrm>
              <a:off x="3405245" y="993824"/>
              <a:ext cx="273863" cy="336913"/>
            </a:xfrm>
            <a:custGeom>
              <a:avLst/>
              <a:gdLst/>
              <a:ahLst/>
              <a:cxnLst/>
              <a:rect l="0" t="0" r="0" b="0"/>
              <a:pathLst>
                <a:path w="273863" h="336913">
                  <a:moveTo>
                    <a:pt x="0" y="0"/>
                  </a:moveTo>
                  <a:lnTo>
                    <a:pt x="22357" y="11178"/>
                  </a:lnTo>
                  <a:lnTo>
                    <a:pt x="45811" y="13547"/>
                  </a:lnTo>
                  <a:lnTo>
                    <a:pt x="98996" y="11125"/>
                  </a:lnTo>
                  <a:lnTo>
                    <a:pt x="160219" y="18940"/>
                  </a:lnTo>
                  <a:lnTo>
                    <a:pt x="220013" y="29184"/>
                  </a:lnTo>
                  <a:lnTo>
                    <a:pt x="251193" y="40103"/>
                  </a:lnTo>
                  <a:lnTo>
                    <a:pt x="268009" y="51358"/>
                  </a:lnTo>
                  <a:lnTo>
                    <a:pt x="272259" y="58805"/>
                  </a:lnTo>
                  <a:lnTo>
                    <a:pt x="273862" y="76438"/>
                  </a:lnTo>
                  <a:lnTo>
                    <a:pt x="262304" y="129822"/>
                  </a:lnTo>
                  <a:lnTo>
                    <a:pt x="245545" y="188585"/>
                  </a:lnTo>
                  <a:lnTo>
                    <a:pt x="228101" y="242033"/>
                  </a:lnTo>
                  <a:lnTo>
                    <a:pt x="213687" y="297901"/>
                  </a:lnTo>
                  <a:lnTo>
                    <a:pt x="210570" y="3369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52602" y="1446549"/>
              <a:ext cx="400084" cy="52644"/>
            </a:xfrm>
            <a:custGeom>
              <a:avLst/>
              <a:gdLst/>
              <a:ahLst/>
              <a:cxnLst/>
              <a:rect l="0" t="0" r="0" b="0"/>
              <a:pathLst>
                <a:path w="400084" h="52644">
                  <a:moveTo>
                    <a:pt x="0" y="52643"/>
                  </a:moveTo>
                  <a:lnTo>
                    <a:pt x="11179" y="41465"/>
                  </a:lnTo>
                  <a:lnTo>
                    <a:pt x="19151" y="39342"/>
                  </a:lnTo>
                  <a:lnTo>
                    <a:pt x="78807" y="41518"/>
                  </a:lnTo>
                  <a:lnTo>
                    <a:pt x="128781" y="34761"/>
                  </a:lnTo>
                  <a:lnTo>
                    <a:pt x="179317" y="31357"/>
                  </a:lnTo>
                  <a:lnTo>
                    <a:pt x="235852" y="23438"/>
                  </a:lnTo>
                  <a:lnTo>
                    <a:pt x="285522" y="18643"/>
                  </a:lnTo>
                  <a:lnTo>
                    <a:pt x="334164" y="9814"/>
                  </a:lnTo>
                  <a:lnTo>
                    <a:pt x="371973" y="2908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447359" y="1793990"/>
            <a:ext cx="370727" cy="315856"/>
            <a:chOff x="3447359" y="1793990"/>
            <a:chExt cx="370727" cy="315856"/>
          </a:xfrm>
        </p:grpSpPr>
        <p:sp>
          <p:nvSpPr>
            <p:cNvPr id="26" name="Freeform 25"/>
            <p:cNvSpPr/>
            <p:nvPr/>
          </p:nvSpPr>
          <p:spPr>
            <a:xfrm>
              <a:off x="3447359" y="1836104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31585" y="0"/>
                  </a:moveTo>
                  <a:lnTo>
                    <a:pt x="28466" y="54144"/>
                  </a:lnTo>
                  <a:lnTo>
                    <a:pt x="22520" y="114680"/>
                  </a:lnTo>
                  <a:lnTo>
                    <a:pt x="14110" y="175727"/>
                  </a:lnTo>
                  <a:lnTo>
                    <a:pt x="8116" y="23665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34288" y="1793990"/>
              <a:ext cx="283798" cy="302946"/>
            </a:xfrm>
            <a:custGeom>
              <a:avLst/>
              <a:gdLst/>
              <a:ahLst/>
              <a:cxnLst/>
              <a:rect l="0" t="0" r="0" b="0"/>
              <a:pathLst>
                <a:path w="283798" h="302946">
                  <a:moveTo>
                    <a:pt x="81527" y="0"/>
                  </a:moveTo>
                  <a:lnTo>
                    <a:pt x="57480" y="17980"/>
                  </a:lnTo>
                  <a:lnTo>
                    <a:pt x="21934" y="64152"/>
                  </a:lnTo>
                  <a:lnTo>
                    <a:pt x="6417" y="100636"/>
                  </a:lnTo>
                  <a:lnTo>
                    <a:pt x="0" y="141082"/>
                  </a:lnTo>
                  <a:lnTo>
                    <a:pt x="7408" y="203906"/>
                  </a:lnTo>
                  <a:lnTo>
                    <a:pt x="23821" y="245900"/>
                  </a:lnTo>
                  <a:lnTo>
                    <a:pt x="36772" y="265656"/>
                  </a:lnTo>
                  <a:lnTo>
                    <a:pt x="53447" y="279116"/>
                  </a:lnTo>
                  <a:lnTo>
                    <a:pt x="98337" y="297289"/>
                  </a:lnTo>
                  <a:lnTo>
                    <a:pt x="138500" y="302945"/>
                  </a:lnTo>
                  <a:lnTo>
                    <a:pt x="159881" y="298029"/>
                  </a:lnTo>
                  <a:lnTo>
                    <a:pt x="215686" y="270905"/>
                  </a:lnTo>
                  <a:lnTo>
                    <a:pt x="238651" y="248724"/>
                  </a:lnTo>
                  <a:lnTo>
                    <a:pt x="267372" y="204198"/>
                  </a:lnTo>
                  <a:lnTo>
                    <a:pt x="282951" y="158509"/>
                  </a:lnTo>
                  <a:lnTo>
                    <a:pt x="283797" y="113516"/>
                  </a:lnTo>
                  <a:lnTo>
                    <a:pt x="271051" y="76138"/>
                  </a:lnTo>
                  <a:lnTo>
                    <a:pt x="232128" y="25397"/>
                  </a:lnTo>
                  <a:lnTo>
                    <a:pt x="205698" y="9344"/>
                  </a:lnTo>
                  <a:lnTo>
                    <a:pt x="170051" y="2768"/>
                  </a:lnTo>
                  <a:lnTo>
                    <a:pt x="119917" y="8698"/>
                  </a:lnTo>
                  <a:lnTo>
                    <a:pt x="102584" y="1052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3179864" y="732605"/>
            <a:ext cx="1193878" cy="1522359"/>
          </a:xfrm>
          <a:custGeom>
            <a:avLst/>
            <a:gdLst/>
            <a:ahLst/>
            <a:cxnLst/>
            <a:rect l="0" t="0" r="0" b="0"/>
            <a:pathLst>
              <a:path w="1193878" h="1522359">
                <a:moveTo>
                  <a:pt x="614935" y="71706"/>
                </a:moveTo>
                <a:lnTo>
                  <a:pt x="572243" y="45681"/>
                </a:lnTo>
                <a:lnTo>
                  <a:pt x="530593" y="13143"/>
                </a:lnTo>
                <a:lnTo>
                  <a:pt x="503360" y="4734"/>
                </a:lnTo>
                <a:lnTo>
                  <a:pt x="455144" y="0"/>
                </a:lnTo>
                <a:lnTo>
                  <a:pt x="403813" y="1717"/>
                </a:lnTo>
                <a:lnTo>
                  <a:pt x="345245" y="12777"/>
                </a:lnTo>
                <a:lnTo>
                  <a:pt x="289085" y="46355"/>
                </a:lnTo>
                <a:lnTo>
                  <a:pt x="257124" y="66144"/>
                </a:lnTo>
                <a:lnTo>
                  <a:pt x="193809" y="119571"/>
                </a:lnTo>
                <a:lnTo>
                  <a:pt x="157273" y="171108"/>
                </a:lnTo>
                <a:lnTo>
                  <a:pt x="120290" y="220282"/>
                </a:lnTo>
                <a:lnTo>
                  <a:pt x="89242" y="280775"/>
                </a:lnTo>
                <a:lnTo>
                  <a:pt x="60579" y="343721"/>
                </a:lnTo>
                <a:lnTo>
                  <a:pt x="40792" y="406414"/>
                </a:lnTo>
                <a:lnTo>
                  <a:pt x="29268" y="462557"/>
                </a:lnTo>
                <a:lnTo>
                  <a:pt x="18445" y="517927"/>
                </a:lnTo>
                <a:lnTo>
                  <a:pt x="7829" y="578266"/>
                </a:lnTo>
                <a:lnTo>
                  <a:pt x="789" y="619718"/>
                </a:lnTo>
                <a:lnTo>
                  <a:pt x="0" y="664657"/>
                </a:lnTo>
                <a:lnTo>
                  <a:pt x="2379" y="710756"/>
                </a:lnTo>
                <a:lnTo>
                  <a:pt x="3436" y="754642"/>
                </a:lnTo>
                <a:lnTo>
                  <a:pt x="7026" y="797543"/>
                </a:lnTo>
                <a:lnTo>
                  <a:pt x="12520" y="841176"/>
                </a:lnTo>
                <a:lnTo>
                  <a:pt x="18862" y="887865"/>
                </a:lnTo>
                <a:lnTo>
                  <a:pt x="25580" y="932792"/>
                </a:lnTo>
                <a:lnTo>
                  <a:pt x="33635" y="976156"/>
                </a:lnTo>
                <a:lnTo>
                  <a:pt x="45014" y="1018826"/>
                </a:lnTo>
                <a:lnTo>
                  <a:pt x="58985" y="1082310"/>
                </a:lnTo>
                <a:lnTo>
                  <a:pt x="81712" y="1145574"/>
                </a:lnTo>
                <a:lnTo>
                  <a:pt x="105083" y="1203183"/>
                </a:lnTo>
                <a:lnTo>
                  <a:pt x="132415" y="1262886"/>
                </a:lnTo>
                <a:lnTo>
                  <a:pt x="162740" y="1313851"/>
                </a:lnTo>
                <a:lnTo>
                  <a:pt x="193952" y="1364177"/>
                </a:lnTo>
                <a:lnTo>
                  <a:pt x="244346" y="1416773"/>
                </a:lnTo>
                <a:lnTo>
                  <a:pt x="299360" y="1457839"/>
                </a:lnTo>
                <a:lnTo>
                  <a:pt x="355288" y="1488827"/>
                </a:lnTo>
                <a:lnTo>
                  <a:pt x="402952" y="1504799"/>
                </a:lnTo>
                <a:lnTo>
                  <a:pt x="454119" y="1516941"/>
                </a:lnTo>
                <a:lnTo>
                  <a:pt x="506325" y="1522358"/>
                </a:lnTo>
                <a:lnTo>
                  <a:pt x="569131" y="1515782"/>
                </a:lnTo>
                <a:lnTo>
                  <a:pt x="619431" y="1504207"/>
                </a:lnTo>
                <a:lnTo>
                  <a:pt x="671379" y="1481930"/>
                </a:lnTo>
                <a:lnTo>
                  <a:pt x="723816" y="1463371"/>
                </a:lnTo>
                <a:lnTo>
                  <a:pt x="776398" y="1430966"/>
                </a:lnTo>
                <a:lnTo>
                  <a:pt x="829022" y="1397448"/>
                </a:lnTo>
                <a:lnTo>
                  <a:pt x="880490" y="1358401"/>
                </a:lnTo>
                <a:lnTo>
                  <a:pt x="940394" y="1303285"/>
                </a:lnTo>
                <a:lnTo>
                  <a:pt x="991699" y="1241749"/>
                </a:lnTo>
                <a:lnTo>
                  <a:pt x="1036798" y="1179334"/>
                </a:lnTo>
                <a:lnTo>
                  <a:pt x="1073594" y="1124409"/>
                </a:lnTo>
                <a:lnTo>
                  <a:pt x="1101524" y="1073949"/>
                </a:lnTo>
                <a:lnTo>
                  <a:pt x="1130337" y="1011035"/>
                </a:lnTo>
                <a:lnTo>
                  <a:pt x="1153042" y="953140"/>
                </a:lnTo>
                <a:lnTo>
                  <a:pt x="1167698" y="893222"/>
                </a:lnTo>
                <a:lnTo>
                  <a:pt x="1179450" y="836734"/>
                </a:lnTo>
                <a:lnTo>
                  <a:pt x="1189171" y="777233"/>
                </a:lnTo>
                <a:lnTo>
                  <a:pt x="1192571" y="720868"/>
                </a:lnTo>
                <a:lnTo>
                  <a:pt x="1193578" y="661404"/>
                </a:lnTo>
                <a:lnTo>
                  <a:pt x="1193877" y="606220"/>
                </a:lnTo>
                <a:lnTo>
                  <a:pt x="1192796" y="551655"/>
                </a:lnTo>
                <a:lnTo>
                  <a:pt x="1185586" y="493893"/>
                </a:lnTo>
                <a:lnTo>
                  <a:pt x="1174871" y="444933"/>
                </a:lnTo>
                <a:lnTo>
                  <a:pt x="1157398" y="395071"/>
                </a:lnTo>
                <a:lnTo>
                  <a:pt x="1130534" y="332589"/>
                </a:lnTo>
                <a:lnTo>
                  <a:pt x="1106567" y="287825"/>
                </a:lnTo>
                <a:lnTo>
                  <a:pt x="1056709" y="230364"/>
                </a:lnTo>
                <a:lnTo>
                  <a:pt x="1004434" y="182676"/>
                </a:lnTo>
                <a:lnTo>
                  <a:pt x="953959" y="146788"/>
                </a:lnTo>
                <a:lnTo>
                  <a:pt x="898929" y="126008"/>
                </a:lnTo>
                <a:lnTo>
                  <a:pt x="842998" y="116228"/>
                </a:lnTo>
                <a:lnTo>
                  <a:pt x="786889" y="107060"/>
                </a:lnTo>
                <a:lnTo>
                  <a:pt x="730746" y="104036"/>
                </a:lnTo>
                <a:lnTo>
                  <a:pt x="674596" y="103438"/>
                </a:lnTo>
                <a:lnTo>
                  <a:pt x="612378" y="111726"/>
                </a:lnTo>
                <a:lnTo>
                  <a:pt x="566987" y="124628"/>
                </a:lnTo>
                <a:lnTo>
                  <a:pt x="541236" y="134877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4359374" y="463253"/>
            <a:ext cx="62595" cy="4053473"/>
          </a:xfrm>
          <a:custGeom>
            <a:avLst/>
            <a:gdLst/>
            <a:ahLst/>
            <a:cxnLst/>
            <a:rect l="0" t="0" r="0" b="0"/>
            <a:pathLst>
              <a:path w="62595" h="4053473">
                <a:moveTo>
                  <a:pt x="52066" y="0"/>
                </a:moveTo>
                <a:lnTo>
                  <a:pt x="57655" y="16768"/>
                </a:lnTo>
                <a:lnTo>
                  <a:pt x="56730" y="75446"/>
                </a:lnTo>
                <a:lnTo>
                  <a:pt x="57737" y="122570"/>
                </a:lnTo>
                <a:lnTo>
                  <a:pt x="56866" y="180987"/>
                </a:lnTo>
                <a:lnTo>
                  <a:pt x="60897" y="242749"/>
                </a:lnTo>
                <a:lnTo>
                  <a:pt x="62092" y="305503"/>
                </a:lnTo>
                <a:lnTo>
                  <a:pt x="62446" y="368550"/>
                </a:lnTo>
                <a:lnTo>
                  <a:pt x="62528" y="412975"/>
                </a:lnTo>
                <a:lnTo>
                  <a:pt x="62565" y="463915"/>
                </a:lnTo>
                <a:lnTo>
                  <a:pt x="62582" y="511511"/>
                </a:lnTo>
                <a:lnTo>
                  <a:pt x="62589" y="559571"/>
                </a:lnTo>
                <a:lnTo>
                  <a:pt x="62592" y="616026"/>
                </a:lnTo>
                <a:lnTo>
                  <a:pt x="62594" y="666853"/>
                </a:lnTo>
                <a:lnTo>
                  <a:pt x="62594" y="716350"/>
                </a:lnTo>
                <a:lnTo>
                  <a:pt x="62594" y="773443"/>
                </a:lnTo>
                <a:lnTo>
                  <a:pt x="59475" y="830793"/>
                </a:lnTo>
                <a:lnTo>
                  <a:pt x="55359" y="887478"/>
                </a:lnTo>
                <a:lnTo>
                  <a:pt x="53529" y="943866"/>
                </a:lnTo>
                <a:lnTo>
                  <a:pt x="49597" y="1003243"/>
                </a:lnTo>
                <a:lnTo>
                  <a:pt x="46289" y="1063558"/>
                </a:lnTo>
                <a:lnTo>
                  <a:pt x="48718" y="1121560"/>
                </a:lnTo>
                <a:lnTo>
                  <a:pt x="47459" y="1181654"/>
                </a:lnTo>
                <a:lnTo>
                  <a:pt x="44169" y="1243457"/>
                </a:lnTo>
                <a:lnTo>
                  <a:pt x="42707" y="1306020"/>
                </a:lnTo>
                <a:lnTo>
                  <a:pt x="42317" y="1338613"/>
                </a:lnTo>
                <a:lnTo>
                  <a:pt x="42058" y="1372041"/>
                </a:lnTo>
                <a:lnTo>
                  <a:pt x="41884" y="1406024"/>
                </a:lnTo>
                <a:lnTo>
                  <a:pt x="41768" y="1439208"/>
                </a:lnTo>
                <a:lnTo>
                  <a:pt x="41692" y="1471859"/>
                </a:lnTo>
                <a:lnTo>
                  <a:pt x="41640" y="1504155"/>
                </a:lnTo>
                <a:lnTo>
                  <a:pt x="41606" y="1538554"/>
                </a:lnTo>
                <a:lnTo>
                  <a:pt x="41583" y="1574354"/>
                </a:lnTo>
                <a:lnTo>
                  <a:pt x="41568" y="1611089"/>
                </a:lnTo>
                <a:lnTo>
                  <a:pt x="40388" y="1646108"/>
                </a:lnTo>
                <a:lnTo>
                  <a:pt x="38431" y="1679982"/>
                </a:lnTo>
                <a:lnTo>
                  <a:pt x="35957" y="1713094"/>
                </a:lnTo>
                <a:lnTo>
                  <a:pt x="33138" y="1748036"/>
                </a:lnTo>
                <a:lnTo>
                  <a:pt x="30089" y="1784199"/>
                </a:lnTo>
                <a:lnTo>
                  <a:pt x="26886" y="1821176"/>
                </a:lnTo>
                <a:lnTo>
                  <a:pt x="24751" y="1858696"/>
                </a:lnTo>
                <a:lnTo>
                  <a:pt x="23327" y="1896577"/>
                </a:lnTo>
                <a:lnTo>
                  <a:pt x="22379" y="1934699"/>
                </a:lnTo>
                <a:lnTo>
                  <a:pt x="20576" y="1972982"/>
                </a:lnTo>
                <a:lnTo>
                  <a:pt x="18205" y="2011372"/>
                </a:lnTo>
                <a:lnTo>
                  <a:pt x="15454" y="2049834"/>
                </a:lnTo>
                <a:lnTo>
                  <a:pt x="12450" y="2088343"/>
                </a:lnTo>
                <a:lnTo>
                  <a:pt x="9278" y="2126884"/>
                </a:lnTo>
                <a:lnTo>
                  <a:pt x="5993" y="2165446"/>
                </a:lnTo>
                <a:lnTo>
                  <a:pt x="3803" y="2204022"/>
                </a:lnTo>
                <a:lnTo>
                  <a:pt x="2343" y="2242608"/>
                </a:lnTo>
                <a:lnTo>
                  <a:pt x="1370" y="2281200"/>
                </a:lnTo>
                <a:lnTo>
                  <a:pt x="721" y="2320966"/>
                </a:lnTo>
                <a:lnTo>
                  <a:pt x="289" y="2361515"/>
                </a:lnTo>
                <a:lnTo>
                  <a:pt x="0" y="2402585"/>
                </a:lnTo>
                <a:lnTo>
                  <a:pt x="978" y="2442833"/>
                </a:lnTo>
                <a:lnTo>
                  <a:pt x="2800" y="2482534"/>
                </a:lnTo>
                <a:lnTo>
                  <a:pt x="5184" y="2521869"/>
                </a:lnTo>
                <a:lnTo>
                  <a:pt x="6773" y="2563300"/>
                </a:lnTo>
                <a:lnTo>
                  <a:pt x="7833" y="2606129"/>
                </a:lnTo>
                <a:lnTo>
                  <a:pt x="8539" y="2649889"/>
                </a:lnTo>
                <a:lnTo>
                  <a:pt x="9010" y="2693101"/>
                </a:lnTo>
                <a:lnTo>
                  <a:pt x="9324" y="2735947"/>
                </a:lnTo>
                <a:lnTo>
                  <a:pt x="9534" y="2778548"/>
                </a:lnTo>
                <a:lnTo>
                  <a:pt x="10843" y="2822158"/>
                </a:lnTo>
                <a:lnTo>
                  <a:pt x="12886" y="2866438"/>
                </a:lnTo>
                <a:lnTo>
                  <a:pt x="15417" y="2911166"/>
                </a:lnTo>
                <a:lnTo>
                  <a:pt x="17105" y="2955023"/>
                </a:lnTo>
                <a:lnTo>
                  <a:pt x="18230" y="2998298"/>
                </a:lnTo>
                <a:lnTo>
                  <a:pt x="18981" y="3041187"/>
                </a:lnTo>
                <a:lnTo>
                  <a:pt x="20650" y="3086157"/>
                </a:lnTo>
                <a:lnTo>
                  <a:pt x="22933" y="3132515"/>
                </a:lnTo>
                <a:lnTo>
                  <a:pt x="25625" y="3179798"/>
                </a:lnTo>
                <a:lnTo>
                  <a:pt x="27420" y="3226527"/>
                </a:lnTo>
                <a:lnTo>
                  <a:pt x="28617" y="3272889"/>
                </a:lnTo>
                <a:lnTo>
                  <a:pt x="29414" y="3319004"/>
                </a:lnTo>
                <a:lnTo>
                  <a:pt x="29946" y="3364955"/>
                </a:lnTo>
                <a:lnTo>
                  <a:pt x="30300" y="3410797"/>
                </a:lnTo>
                <a:lnTo>
                  <a:pt x="30536" y="3456566"/>
                </a:lnTo>
                <a:lnTo>
                  <a:pt x="30694" y="3503456"/>
                </a:lnTo>
                <a:lnTo>
                  <a:pt x="30799" y="3551094"/>
                </a:lnTo>
                <a:lnTo>
                  <a:pt x="30869" y="3599231"/>
                </a:lnTo>
                <a:lnTo>
                  <a:pt x="30916" y="3647699"/>
                </a:lnTo>
                <a:lnTo>
                  <a:pt x="30947" y="3696389"/>
                </a:lnTo>
                <a:lnTo>
                  <a:pt x="30968" y="3745227"/>
                </a:lnTo>
                <a:lnTo>
                  <a:pt x="30981" y="3801182"/>
                </a:lnTo>
                <a:lnTo>
                  <a:pt x="30990" y="3861882"/>
                </a:lnTo>
                <a:lnTo>
                  <a:pt x="30997" y="3925745"/>
                </a:lnTo>
                <a:lnTo>
                  <a:pt x="31001" y="3968321"/>
                </a:lnTo>
                <a:lnTo>
                  <a:pt x="31004" y="3996705"/>
                </a:lnTo>
                <a:lnTo>
                  <a:pt x="31009" y="40534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4822052" y="1236877"/>
            <a:ext cx="1937244" cy="1230941"/>
            <a:chOff x="4822052" y="1236877"/>
            <a:chExt cx="1937244" cy="1230941"/>
          </a:xfrm>
        </p:grpSpPr>
        <p:sp>
          <p:nvSpPr>
            <p:cNvPr id="31" name="Freeform 30"/>
            <p:cNvSpPr/>
            <p:nvPr/>
          </p:nvSpPr>
          <p:spPr>
            <a:xfrm>
              <a:off x="4936698" y="1236877"/>
              <a:ext cx="390722" cy="461187"/>
            </a:xfrm>
            <a:custGeom>
              <a:avLst/>
              <a:gdLst/>
              <a:ahLst/>
              <a:cxnLst/>
              <a:rect l="0" t="0" r="0" b="0"/>
              <a:pathLst>
                <a:path w="390722" h="461187">
                  <a:moveTo>
                    <a:pt x="106452" y="16014"/>
                  </a:moveTo>
                  <a:lnTo>
                    <a:pt x="89684" y="21603"/>
                  </a:lnTo>
                  <a:lnTo>
                    <a:pt x="75213" y="33706"/>
                  </a:lnTo>
                  <a:lnTo>
                    <a:pt x="32783" y="90342"/>
                  </a:lnTo>
                  <a:lnTo>
                    <a:pt x="4682" y="126362"/>
                  </a:lnTo>
                  <a:lnTo>
                    <a:pt x="1171" y="127014"/>
                  </a:lnTo>
                  <a:lnTo>
                    <a:pt x="0" y="122769"/>
                  </a:lnTo>
                  <a:lnTo>
                    <a:pt x="6526" y="87924"/>
                  </a:lnTo>
                  <a:lnTo>
                    <a:pt x="27485" y="48416"/>
                  </a:lnTo>
                  <a:lnTo>
                    <a:pt x="61059" y="9564"/>
                  </a:lnTo>
                  <a:lnTo>
                    <a:pt x="84328" y="1449"/>
                  </a:lnTo>
                  <a:lnTo>
                    <a:pt x="127192" y="0"/>
                  </a:lnTo>
                  <a:lnTo>
                    <a:pt x="154274" y="6557"/>
                  </a:lnTo>
                  <a:lnTo>
                    <a:pt x="188082" y="29979"/>
                  </a:lnTo>
                  <a:lnTo>
                    <a:pt x="212267" y="59146"/>
                  </a:lnTo>
                  <a:lnTo>
                    <a:pt x="235449" y="116494"/>
                  </a:lnTo>
                  <a:lnTo>
                    <a:pt x="240597" y="172039"/>
                  </a:lnTo>
                  <a:lnTo>
                    <a:pt x="234456" y="221081"/>
                  </a:lnTo>
                  <a:lnTo>
                    <a:pt x="225228" y="272656"/>
                  </a:lnTo>
                  <a:lnTo>
                    <a:pt x="213914" y="324983"/>
                  </a:lnTo>
                  <a:lnTo>
                    <a:pt x="196264" y="376362"/>
                  </a:lnTo>
                  <a:lnTo>
                    <a:pt x="175047" y="419401"/>
                  </a:lnTo>
                  <a:lnTo>
                    <a:pt x="156826" y="439402"/>
                  </a:lnTo>
                  <a:lnTo>
                    <a:pt x="126837" y="458227"/>
                  </a:lnTo>
                  <a:lnTo>
                    <a:pt x="103033" y="460948"/>
                  </a:lnTo>
                  <a:lnTo>
                    <a:pt x="55214" y="453162"/>
                  </a:lnTo>
                  <a:lnTo>
                    <a:pt x="45387" y="445486"/>
                  </a:lnTo>
                  <a:lnTo>
                    <a:pt x="21548" y="409077"/>
                  </a:lnTo>
                  <a:lnTo>
                    <a:pt x="11005" y="386071"/>
                  </a:lnTo>
                  <a:lnTo>
                    <a:pt x="8659" y="361028"/>
                  </a:lnTo>
                  <a:lnTo>
                    <a:pt x="9671" y="347799"/>
                  </a:lnTo>
                  <a:lnTo>
                    <a:pt x="16195" y="338979"/>
                  </a:lnTo>
                  <a:lnTo>
                    <a:pt x="39042" y="329180"/>
                  </a:lnTo>
                  <a:lnTo>
                    <a:pt x="62454" y="327944"/>
                  </a:lnTo>
                  <a:lnTo>
                    <a:pt x="84558" y="332464"/>
                  </a:lnTo>
                  <a:lnTo>
                    <a:pt x="143517" y="366537"/>
                  </a:lnTo>
                  <a:lnTo>
                    <a:pt x="196918" y="403837"/>
                  </a:lnTo>
                  <a:lnTo>
                    <a:pt x="258875" y="434572"/>
                  </a:lnTo>
                  <a:lnTo>
                    <a:pt x="319416" y="457409"/>
                  </a:lnTo>
                  <a:lnTo>
                    <a:pt x="332656" y="461186"/>
                  </a:lnTo>
                  <a:lnTo>
                    <a:pt x="356726" y="459143"/>
                  </a:lnTo>
                  <a:lnTo>
                    <a:pt x="390721" y="4476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22052" y="1894580"/>
              <a:ext cx="421140" cy="42664"/>
            </a:xfrm>
            <a:custGeom>
              <a:avLst/>
              <a:gdLst/>
              <a:ahLst/>
              <a:cxnLst/>
              <a:rect l="0" t="0" r="0" b="0"/>
              <a:pathLst>
                <a:path w="421140" h="42664">
                  <a:moveTo>
                    <a:pt x="421139" y="21606"/>
                  </a:moveTo>
                  <a:lnTo>
                    <a:pt x="415550" y="4838"/>
                  </a:lnTo>
                  <a:lnTo>
                    <a:pt x="409225" y="1069"/>
                  </a:lnTo>
                  <a:lnTo>
                    <a:pt x="389718" y="0"/>
                  </a:lnTo>
                  <a:lnTo>
                    <a:pt x="339067" y="7676"/>
                  </a:lnTo>
                  <a:lnTo>
                    <a:pt x="275642" y="16219"/>
                  </a:lnTo>
                  <a:lnTo>
                    <a:pt x="215191" y="20542"/>
                  </a:lnTo>
                  <a:lnTo>
                    <a:pt x="164236" y="21291"/>
                  </a:lnTo>
                  <a:lnTo>
                    <a:pt x="113263" y="21513"/>
                  </a:lnTo>
                  <a:lnTo>
                    <a:pt x="56644" y="24707"/>
                  </a:lnTo>
                  <a:lnTo>
                    <a:pt x="0" y="426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46867" y="2042528"/>
              <a:ext cx="302463" cy="425290"/>
            </a:xfrm>
            <a:custGeom>
              <a:avLst/>
              <a:gdLst/>
              <a:ahLst/>
              <a:cxnLst/>
              <a:rect l="0" t="0" r="0" b="0"/>
              <a:pathLst>
                <a:path w="302463" h="425290">
                  <a:moveTo>
                    <a:pt x="201568" y="0"/>
                  </a:moveTo>
                  <a:lnTo>
                    <a:pt x="201568" y="22357"/>
                  </a:lnTo>
                  <a:lnTo>
                    <a:pt x="195719" y="30112"/>
                  </a:lnTo>
                  <a:lnTo>
                    <a:pt x="173622" y="41849"/>
                  </a:lnTo>
                  <a:lnTo>
                    <a:pt x="150543" y="44726"/>
                  </a:lnTo>
                  <a:lnTo>
                    <a:pt x="88091" y="41288"/>
                  </a:lnTo>
                  <a:lnTo>
                    <a:pt x="36000" y="36968"/>
                  </a:lnTo>
                  <a:lnTo>
                    <a:pt x="24509" y="38683"/>
                  </a:lnTo>
                  <a:lnTo>
                    <a:pt x="15678" y="43336"/>
                  </a:lnTo>
                  <a:lnTo>
                    <a:pt x="2747" y="57865"/>
                  </a:lnTo>
                  <a:lnTo>
                    <a:pt x="0" y="66653"/>
                  </a:lnTo>
                  <a:lnTo>
                    <a:pt x="69" y="85775"/>
                  </a:lnTo>
                  <a:lnTo>
                    <a:pt x="9668" y="140194"/>
                  </a:lnTo>
                  <a:lnTo>
                    <a:pt x="17173" y="193679"/>
                  </a:lnTo>
                  <a:lnTo>
                    <a:pt x="22486" y="201649"/>
                  </a:lnTo>
                  <a:lnTo>
                    <a:pt x="29537" y="205792"/>
                  </a:lnTo>
                  <a:lnTo>
                    <a:pt x="37748" y="207385"/>
                  </a:lnTo>
                  <a:lnTo>
                    <a:pt x="56229" y="202915"/>
                  </a:lnTo>
                  <a:lnTo>
                    <a:pt x="117521" y="179237"/>
                  </a:lnTo>
                  <a:lnTo>
                    <a:pt x="127989" y="175643"/>
                  </a:lnTo>
                  <a:lnTo>
                    <a:pt x="165079" y="176175"/>
                  </a:lnTo>
                  <a:lnTo>
                    <a:pt x="205704" y="183741"/>
                  </a:lnTo>
                  <a:lnTo>
                    <a:pt x="241788" y="204570"/>
                  </a:lnTo>
                  <a:lnTo>
                    <a:pt x="277016" y="236984"/>
                  </a:lnTo>
                  <a:lnTo>
                    <a:pt x="292032" y="260134"/>
                  </a:lnTo>
                  <a:lnTo>
                    <a:pt x="302462" y="305064"/>
                  </a:lnTo>
                  <a:lnTo>
                    <a:pt x="298662" y="332116"/>
                  </a:lnTo>
                  <a:lnTo>
                    <a:pt x="277915" y="387753"/>
                  </a:lnTo>
                  <a:lnTo>
                    <a:pt x="266305" y="404742"/>
                  </a:lnTo>
                  <a:lnTo>
                    <a:pt x="257594" y="410208"/>
                  </a:lnTo>
                  <a:lnTo>
                    <a:pt x="196655" y="425289"/>
                  </a:lnTo>
                  <a:lnTo>
                    <a:pt x="161118" y="424189"/>
                  </a:lnTo>
                  <a:lnTo>
                    <a:pt x="100792" y="406969"/>
                  </a:lnTo>
                  <a:lnTo>
                    <a:pt x="71381" y="398464"/>
                  </a:lnTo>
                  <a:lnTo>
                    <a:pt x="1205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69616" y="1895129"/>
              <a:ext cx="105286" cy="200043"/>
            </a:xfrm>
            <a:custGeom>
              <a:avLst/>
              <a:gdLst/>
              <a:ahLst/>
              <a:cxnLst/>
              <a:rect l="0" t="0" r="0" b="0"/>
              <a:pathLst>
                <a:path w="105286" h="200043">
                  <a:moveTo>
                    <a:pt x="105285" y="0"/>
                  </a:moveTo>
                  <a:lnTo>
                    <a:pt x="75173" y="33622"/>
                  </a:lnTo>
                  <a:lnTo>
                    <a:pt x="51201" y="85324"/>
                  </a:lnTo>
                  <a:lnTo>
                    <a:pt x="18528" y="14732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85389" y="1926715"/>
              <a:ext cx="231627" cy="148050"/>
            </a:xfrm>
            <a:custGeom>
              <a:avLst/>
              <a:gdLst/>
              <a:ahLst/>
              <a:cxnLst/>
              <a:rect l="0" t="0" r="0" b="0"/>
              <a:pathLst>
                <a:path w="231627" h="148050">
                  <a:moveTo>
                    <a:pt x="231626" y="136870"/>
                  </a:moveTo>
                  <a:lnTo>
                    <a:pt x="220448" y="148049"/>
                  </a:lnTo>
                  <a:lnTo>
                    <a:pt x="212476" y="147832"/>
                  </a:lnTo>
                  <a:lnTo>
                    <a:pt x="158409" y="124276"/>
                  </a:lnTo>
                  <a:lnTo>
                    <a:pt x="105347" y="82569"/>
                  </a:lnTo>
                  <a:lnTo>
                    <a:pt x="45238" y="24031"/>
                  </a:lnTo>
                  <a:lnTo>
                    <a:pt x="29464" y="106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49231" y="1242362"/>
              <a:ext cx="376263" cy="419137"/>
            </a:xfrm>
            <a:custGeom>
              <a:avLst/>
              <a:gdLst/>
              <a:ahLst/>
              <a:cxnLst/>
              <a:rect l="0" t="0" r="0" b="0"/>
              <a:pathLst>
                <a:path w="376263" h="419137">
                  <a:moveTo>
                    <a:pt x="162624" y="0"/>
                  </a:moveTo>
                  <a:lnTo>
                    <a:pt x="151878" y="26387"/>
                  </a:lnTo>
                  <a:lnTo>
                    <a:pt x="126685" y="59941"/>
                  </a:lnTo>
                  <a:lnTo>
                    <a:pt x="79962" y="90306"/>
                  </a:lnTo>
                  <a:lnTo>
                    <a:pt x="50394" y="107086"/>
                  </a:lnTo>
                  <a:lnTo>
                    <a:pt x="13853" y="133717"/>
                  </a:lnTo>
                  <a:lnTo>
                    <a:pt x="7291" y="133598"/>
                  </a:lnTo>
                  <a:lnTo>
                    <a:pt x="2917" y="128840"/>
                  </a:lnTo>
                  <a:lnTo>
                    <a:pt x="0" y="120988"/>
                  </a:lnTo>
                  <a:lnTo>
                    <a:pt x="2735" y="114584"/>
                  </a:lnTo>
                  <a:lnTo>
                    <a:pt x="57937" y="79841"/>
                  </a:lnTo>
                  <a:lnTo>
                    <a:pt x="102690" y="55589"/>
                  </a:lnTo>
                  <a:lnTo>
                    <a:pt x="128968" y="49273"/>
                  </a:lnTo>
                  <a:lnTo>
                    <a:pt x="180845" y="54750"/>
                  </a:lnTo>
                  <a:lnTo>
                    <a:pt x="202308" y="61768"/>
                  </a:lnTo>
                  <a:lnTo>
                    <a:pt x="219645" y="72686"/>
                  </a:lnTo>
                  <a:lnTo>
                    <a:pt x="232030" y="88457"/>
                  </a:lnTo>
                  <a:lnTo>
                    <a:pt x="240264" y="108335"/>
                  </a:lnTo>
                  <a:lnTo>
                    <a:pt x="243924" y="132767"/>
                  </a:lnTo>
                  <a:lnTo>
                    <a:pt x="239311" y="156104"/>
                  </a:lnTo>
                  <a:lnTo>
                    <a:pt x="217287" y="199681"/>
                  </a:lnTo>
                  <a:lnTo>
                    <a:pt x="200956" y="214699"/>
                  </a:lnTo>
                  <a:lnTo>
                    <a:pt x="191688" y="220342"/>
                  </a:lnTo>
                  <a:lnTo>
                    <a:pt x="172032" y="223492"/>
                  </a:lnTo>
                  <a:lnTo>
                    <a:pt x="161877" y="222694"/>
                  </a:lnTo>
                  <a:lnTo>
                    <a:pt x="156276" y="218653"/>
                  </a:lnTo>
                  <a:lnTo>
                    <a:pt x="153713" y="212449"/>
                  </a:lnTo>
                  <a:lnTo>
                    <a:pt x="153173" y="204804"/>
                  </a:lnTo>
                  <a:lnTo>
                    <a:pt x="158663" y="198537"/>
                  </a:lnTo>
                  <a:lnTo>
                    <a:pt x="180361" y="188455"/>
                  </a:lnTo>
                  <a:lnTo>
                    <a:pt x="206382" y="186313"/>
                  </a:lnTo>
                  <a:lnTo>
                    <a:pt x="233545" y="190431"/>
                  </a:lnTo>
                  <a:lnTo>
                    <a:pt x="285991" y="212138"/>
                  </a:lnTo>
                  <a:lnTo>
                    <a:pt x="340047" y="247041"/>
                  </a:lnTo>
                  <a:lnTo>
                    <a:pt x="356902" y="265384"/>
                  </a:lnTo>
                  <a:lnTo>
                    <a:pt x="373956" y="301031"/>
                  </a:lnTo>
                  <a:lnTo>
                    <a:pt x="376262" y="324475"/>
                  </a:lnTo>
                  <a:lnTo>
                    <a:pt x="372218" y="345422"/>
                  </a:lnTo>
                  <a:lnTo>
                    <a:pt x="356787" y="370369"/>
                  </a:lnTo>
                  <a:lnTo>
                    <a:pt x="335057" y="392579"/>
                  </a:lnTo>
                  <a:lnTo>
                    <a:pt x="312570" y="406886"/>
                  </a:lnTo>
                  <a:lnTo>
                    <a:pt x="273603" y="416917"/>
                  </a:lnTo>
                  <a:lnTo>
                    <a:pt x="218514" y="419136"/>
                  </a:lnTo>
                  <a:lnTo>
                    <a:pt x="159453" y="409523"/>
                  </a:lnTo>
                  <a:lnTo>
                    <a:pt x="129629" y="401939"/>
                  </a:lnTo>
                  <a:lnTo>
                    <a:pt x="8892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59171" y="1742141"/>
              <a:ext cx="600125" cy="37176"/>
            </a:xfrm>
            <a:custGeom>
              <a:avLst/>
              <a:gdLst/>
              <a:ahLst/>
              <a:cxnLst/>
              <a:rect l="0" t="0" r="0" b="0"/>
              <a:pathLst>
                <a:path w="600125" h="37176">
                  <a:moveTo>
                    <a:pt x="600124" y="5589"/>
                  </a:moveTo>
                  <a:lnTo>
                    <a:pt x="583356" y="0"/>
                  </a:lnTo>
                  <a:lnTo>
                    <a:pt x="562646" y="3495"/>
                  </a:lnTo>
                  <a:lnTo>
                    <a:pt x="521559" y="12378"/>
                  </a:lnTo>
                  <a:lnTo>
                    <a:pt x="466452" y="20968"/>
                  </a:lnTo>
                  <a:lnTo>
                    <a:pt x="407300" y="24355"/>
                  </a:lnTo>
                  <a:lnTo>
                    <a:pt x="359394" y="21211"/>
                  </a:lnTo>
                  <a:lnTo>
                    <a:pt x="335206" y="23061"/>
                  </a:lnTo>
                  <a:lnTo>
                    <a:pt x="287533" y="18695"/>
                  </a:lnTo>
                  <a:lnTo>
                    <a:pt x="231814" y="18051"/>
                  </a:lnTo>
                  <a:lnTo>
                    <a:pt x="172999" y="21482"/>
                  </a:lnTo>
                  <a:lnTo>
                    <a:pt x="149418" y="19672"/>
                  </a:lnTo>
                  <a:lnTo>
                    <a:pt x="105684" y="21802"/>
                  </a:lnTo>
                  <a:lnTo>
                    <a:pt x="84405" y="19814"/>
                  </a:lnTo>
                  <a:lnTo>
                    <a:pt x="26020" y="31105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48683" y="2032000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" y="0"/>
                  </a:moveTo>
                  <a:lnTo>
                    <a:pt x="0" y="58616"/>
                  </a:lnTo>
                  <a:lnTo>
                    <a:pt x="1170" y="120026"/>
                  </a:lnTo>
                  <a:lnTo>
                    <a:pt x="8334" y="181549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19050" y="1968829"/>
              <a:ext cx="231947" cy="307957"/>
            </a:xfrm>
            <a:custGeom>
              <a:avLst/>
              <a:gdLst/>
              <a:ahLst/>
              <a:cxnLst/>
              <a:rect l="0" t="0" r="0" b="0"/>
              <a:pathLst>
                <a:path w="231947" h="307957">
                  <a:moveTo>
                    <a:pt x="124432" y="0"/>
                  </a:moveTo>
                  <a:lnTo>
                    <a:pt x="70557" y="38256"/>
                  </a:lnTo>
                  <a:lnTo>
                    <a:pt x="18085" y="97556"/>
                  </a:lnTo>
                  <a:lnTo>
                    <a:pt x="7757" y="117058"/>
                  </a:lnTo>
                  <a:lnTo>
                    <a:pt x="0" y="167748"/>
                  </a:lnTo>
                  <a:lnTo>
                    <a:pt x="1586" y="226634"/>
                  </a:lnTo>
                  <a:lnTo>
                    <a:pt x="12774" y="261733"/>
                  </a:lnTo>
                  <a:lnTo>
                    <a:pt x="18408" y="272754"/>
                  </a:lnTo>
                  <a:lnTo>
                    <a:pt x="37145" y="288120"/>
                  </a:lnTo>
                  <a:lnTo>
                    <a:pt x="87303" y="307517"/>
                  </a:lnTo>
                  <a:lnTo>
                    <a:pt x="98509" y="307956"/>
                  </a:lnTo>
                  <a:lnTo>
                    <a:pt x="146465" y="291403"/>
                  </a:lnTo>
                  <a:lnTo>
                    <a:pt x="171774" y="275204"/>
                  </a:lnTo>
                  <a:lnTo>
                    <a:pt x="208424" y="218980"/>
                  </a:lnTo>
                  <a:lnTo>
                    <a:pt x="231099" y="164528"/>
                  </a:lnTo>
                  <a:lnTo>
                    <a:pt x="231946" y="117119"/>
                  </a:lnTo>
                  <a:lnTo>
                    <a:pt x="220582" y="65508"/>
                  </a:lnTo>
                  <a:lnTo>
                    <a:pt x="202314" y="33448"/>
                  </a:lnTo>
                  <a:lnTo>
                    <a:pt x="184782" y="16425"/>
                  </a:lnTo>
                  <a:lnTo>
                    <a:pt x="174024" y="12120"/>
                  </a:lnTo>
                  <a:lnTo>
                    <a:pt x="12443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102403" y="1842487"/>
            <a:ext cx="604251" cy="865317"/>
            <a:chOff x="6102403" y="1842487"/>
            <a:chExt cx="604251" cy="865317"/>
          </a:xfrm>
        </p:grpSpPr>
        <p:sp>
          <p:nvSpPr>
            <p:cNvPr id="41" name="Freeform 40"/>
            <p:cNvSpPr/>
            <p:nvPr/>
          </p:nvSpPr>
          <p:spPr>
            <a:xfrm>
              <a:off x="6401326" y="1842487"/>
              <a:ext cx="305328" cy="421140"/>
            </a:xfrm>
            <a:custGeom>
              <a:avLst/>
              <a:gdLst/>
              <a:ahLst/>
              <a:cxnLst/>
              <a:rect l="0" t="0" r="0" b="0"/>
              <a:pathLst>
                <a:path w="305328" h="421140">
                  <a:moveTo>
                    <a:pt x="305327" y="0"/>
                  </a:moveTo>
                  <a:lnTo>
                    <a:pt x="305327" y="22356"/>
                  </a:lnTo>
                  <a:lnTo>
                    <a:pt x="299088" y="39572"/>
                  </a:lnTo>
                  <a:lnTo>
                    <a:pt x="270998" y="95457"/>
                  </a:lnTo>
                  <a:lnTo>
                    <a:pt x="238285" y="153557"/>
                  </a:lnTo>
                  <a:lnTo>
                    <a:pt x="203504" y="206672"/>
                  </a:lnTo>
                  <a:lnTo>
                    <a:pt x="167060" y="260319"/>
                  </a:lnTo>
                  <a:lnTo>
                    <a:pt x="122947" y="315976"/>
                  </a:lnTo>
                  <a:lnTo>
                    <a:pt x="64111" y="370419"/>
                  </a:lnTo>
                  <a:lnTo>
                    <a:pt x="24362" y="404751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06528" y="2323020"/>
              <a:ext cx="273742" cy="77478"/>
            </a:xfrm>
            <a:custGeom>
              <a:avLst/>
              <a:gdLst/>
              <a:ahLst/>
              <a:cxnLst/>
              <a:rect l="0" t="0" r="0" b="0"/>
              <a:pathLst>
                <a:path w="273742" h="77478">
                  <a:moveTo>
                    <a:pt x="0" y="77477"/>
                  </a:moveTo>
                  <a:lnTo>
                    <a:pt x="11179" y="60709"/>
                  </a:lnTo>
                  <a:lnTo>
                    <a:pt x="26025" y="49358"/>
                  </a:lnTo>
                  <a:lnTo>
                    <a:pt x="45492" y="41583"/>
                  </a:lnTo>
                  <a:lnTo>
                    <a:pt x="104112" y="30593"/>
                  </a:lnTo>
                  <a:lnTo>
                    <a:pt x="155573" y="10331"/>
                  </a:lnTo>
                  <a:lnTo>
                    <a:pt x="198044" y="0"/>
                  </a:lnTo>
                  <a:lnTo>
                    <a:pt x="230349" y="1319"/>
                  </a:lnTo>
                  <a:lnTo>
                    <a:pt x="251727" y="8924"/>
                  </a:lnTo>
                  <a:lnTo>
                    <a:pt x="273741" y="248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02403" y="2484725"/>
              <a:ext cx="270403" cy="223079"/>
            </a:xfrm>
            <a:custGeom>
              <a:avLst/>
              <a:gdLst/>
              <a:ahLst/>
              <a:cxnLst/>
              <a:rect l="0" t="0" r="0" b="0"/>
              <a:pathLst>
                <a:path w="270403" h="223079">
                  <a:moveTo>
                    <a:pt x="14654" y="0"/>
                  </a:moveTo>
                  <a:lnTo>
                    <a:pt x="0" y="43963"/>
                  </a:lnTo>
                  <a:lnTo>
                    <a:pt x="1375" y="48026"/>
                  </a:lnTo>
                  <a:lnTo>
                    <a:pt x="5802" y="48395"/>
                  </a:lnTo>
                  <a:lnTo>
                    <a:pt x="68011" y="22238"/>
                  </a:lnTo>
                  <a:lnTo>
                    <a:pt x="110272" y="13998"/>
                  </a:lnTo>
                  <a:lnTo>
                    <a:pt x="167379" y="19619"/>
                  </a:lnTo>
                  <a:lnTo>
                    <a:pt x="213667" y="35114"/>
                  </a:lnTo>
                  <a:lnTo>
                    <a:pt x="251017" y="60358"/>
                  </a:lnTo>
                  <a:lnTo>
                    <a:pt x="268091" y="86514"/>
                  </a:lnTo>
                  <a:lnTo>
                    <a:pt x="270402" y="109421"/>
                  </a:lnTo>
                  <a:lnTo>
                    <a:pt x="269381" y="122080"/>
                  </a:lnTo>
                  <a:lnTo>
                    <a:pt x="258887" y="145505"/>
                  </a:lnTo>
                  <a:lnTo>
                    <a:pt x="241355" y="166444"/>
                  </a:lnTo>
                  <a:lnTo>
                    <a:pt x="184078" y="206333"/>
                  </a:lnTo>
                  <a:lnTo>
                    <a:pt x="146222" y="222313"/>
                  </a:lnTo>
                  <a:lnTo>
                    <a:pt x="135121" y="223078"/>
                  </a:lnTo>
                  <a:lnTo>
                    <a:pt x="109489" y="216486"/>
                  </a:lnTo>
                  <a:lnTo>
                    <a:pt x="88353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727295" y="1263419"/>
            <a:ext cx="568540" cy="505369"/>
            <a:chOff x="4727295" y="1263419"/>
            <a:chExt cx="568540" cy="505369"/>
          </a:xfrm>
        </p:grpSpPr>
        <p:sp>
          <p:nvSpPr>
            <p:cNvPr id="45" name="Freeform 44"/>
            <p:cNvSpPr/>
            <p:nvPr/>
          </p:nvSpPr>
          <p:spPr>
            <a:xfrm>
              <a:off x="4958922" y="1263419"/>
              <a:ext cx="336913" cy="505369"/>
            </a:xfrm>
            <a:custGeom>
              <a:avLst/>
              <a:gdLst/>
              <a:ahLst/>
              <a:cxnLst/>
              <a:rect l="0" t="0" r="0" b="0"/>
              <a:pathLst>
                <a:path w="336913" h="505369">
                  <a:moveTo>
                    <a:pt x="0" y="0"/>
                  </a:moveTo>
                  <a:lnTo>
                    <a:pt x="10745" y="40858"/>
                  </a:lnTo>
                  <a:lnTo>
                    <a:pt x="41117" y="95202"/>
                  </a:lnTo>
                  <a:lnTo>
                    <a:pt x="78247" y="150534"/>
                  </a:lnTo>
                  <a:lnTo>
                    <a:pt x="116711" y="201354"/>
                  </a:lnTo>
                  <a:lnTo>
                    <a:pt x="161339" y="260829"/>
                  </a:lnTo>
                  <a:lnTo>
                    <a:pt x="212992" y="316724"/>
                  </a:lnTo>
                  <a:lnTo>
                    <a:pt x="249031" y="374201"/>
                  </a:lnTo>
                  <a:lnTo>
                    <a:pt x="287370" y="431033"/>
                  </a:lnTo>
                  <a:lnTo>
                    <a:pt x="326575" y="475822"/>
                  </a:lnTo>
                  <a:lnTo>
                    <a:pt x="336912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27295" y="1389761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37471" y="176783"/>
                  </a:lnTo>
                  <a:lnTo>
                    <a:pt x="38077" y="231885"/>
                  </a:lnTo>
                  <a:lnTo>
                    <a:pt x="35641" y="255139"/>
                  </a:lnTo>
                  <a:lnTo>
                    <a:pt x="36629" y="261340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948808" y="1752193"/>
            <a:ext cx="273742" cy="279808"/>
            <a:chOff x="6948808" y="1752193"/>
            <a:chExt cx="273742" cy="279808"/>
          </a:xfrm>
        </p:grpSpPr>
        <p:sp>
          <p:nvSpPr>
            <p:cNvPr id="48" name="Freeform 47"/>
            <p:cNvSpPr/>
            <p:nvPr/>
          </p:nvSpPr>
          <p:spPr>
            <a:xfrm>
              <a:off x="6948808" y="1752193"/>
              <a:ext cx="252685" cy="16595"/>
            </a:xfrm>
            <a:custGeom>
              <a:avLst/>
              <a:gdLst/>
              <a:ahLst/>
              <a:cxnLst/>
              <a:rect l="0" t="0" r="0" b="0"/>
              <a:pathLst>
                <a:path w="252685" h="16595">
                  <a:moveTo>
                    <a:pt x="0" y="6066"/>
                  </a:moveTo>
                  <a:lnTo>
                    <a:pt x="32452" y="0"/>
                  </a:lnTo>
                  <a:lnTo>
                    <a:pt x="84342" y="10625"/>
                  </a:lnTo>
                  <a:lnTo>
                    <a:pt x="142006" y="9349"/>
                  </a:lnTo>
                  <a:lnTo>
                    <a:pt x="199669" y="14816"/>
                  </a:lnTo>
                  <a:lnTo>
                    <a:pt x="252684" y="16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48808" y="1947772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0" y="0"/>
                  </a:moveTo>
                  <a:lnTo>
                    <a:pt x="9576" y="24046"/>
                  </a:lnTo>
                  <a:lnTo>
                    <a:pt x="20244" y="38373"/>
                  </a:lnTo>
                  <a:lnTo>
                    <a:pt x="27534" y="41960"/>
                  </a:lnTo>
                  <a:lnTo>
                    <a:pt x="80142" y="42324"/>
                  </a:lnTo>
                  <a:lnTo>
                    <a:pt x="136333" y="36928"/>
                  </a:lnTo>
                  <a:lnTo>
                    <a:pt x="189442" y="49836"/>
                  </a:lnTo>
                  <a:lnTo>
                    <a:pt x="247735" y="72362"/>
                  </a:lnTo>
                  <a:lnTo>
                    <a:pt x="273741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7443647" y="1334435"/>
            <a:ext cx="663356" cy="1234519"/>
            <a:chOff x="7443647" y="1334435"/>
            <a:chExt cx="663356" cy="1234519"/>
          </a:xfrm>
        </p:grpSpPr>
        <p:sp>
          <p:nvSpPr>
            <p:cNvPr id="51" name="Freeform 50"/>
            <p:cNvSpPr/>
            <p:nvPr/>
          </p:nvSpPr>
          <p:spPr>
            <a:xfrm>
              <a:off x="7527876" y="1334435"/>
              <a:ext cx="329443" cy="484680"/>
            </a:xfrm>
            <a:custGeom>
              <a:avLst/>
              <a:gdLst/>
              <a:ahLst/>
              <a:cxnLst/>
              <a:rect l="0" t="0" r="0" b="0"/>
              <a:pathLst>
                <a:path w="329443" h="484680">
                  <a:moveTo>
                    <a:pt x="0" y="65855"/>
                  </a:moveTo>
                  <a:lnTo>
                    <a:pt x="20243" y="21892"/>
                  </a:lnTo>
                  <a:lnTo>
                    <a:pt x="35902" y="8101"/>
                  </a:lnTo>
                  <a:lnTo>
                    <a:pt x="44991" y="2786"/>
                  </a:lnTo>
                  <a:lnTo>
                    <a:pt x="64450" y="0"/>
                  </a:lnTo>
                  <a:lnTo>
                    <a:pt x="105537" y="7743"/>
                  </a:lnTo>
                  <a:lnTo>
                    <a:pt x="146279" y="28943"/>
                  </a:lnTo>
                  <a:lnTo>
                    <a:pt x="201022" y="70683"/>
                  </a:lnTo>
                  <a:lnTo>
                    <a:pt x="247223" y="119133"/>
                  </a:lnTo>
                  <a:lnTo>
                    <a:pt x="256106" y="142956"/>
                  </a:lnTo>
                  <a:lnTo>
                    <a:pt x="258884" y="167972"/>
                  </a:lnTo>
                  <a:lnTo>
                    <a:pt x="256219" y="190789"/>
                  </a:lnTo>
                  <a:lnTo>
                    <a:pt x="244896" y="209509"/>
                  </a:lnTo>
                  <a:lnTo>
                    <a:pt x="228166" y="224457"/>
                  </a:lnTo>
                  <a:lnTo>
                    <a:pt x="209031" y="235001"/>
                  </a:lnTo>
                  <a:lnTo>
                    <a:pt x="207204" y="239450"/>
                  </a:lnTo>
                  <a:lnTo>
                    <a:pt x="210666" y="243586"/>
                  </a:lnTo>
                  <a:lnTo>
                    <a:pt x="272478" y="277239"/>
                  </a:lnTo>
                  <a:lnTo>
                    <a:pt x="310016" y="304662"/>
                  </a:lnTo>
                  <a:lnTo>
                    <a:pt x="327122" y="331194"/>
                  </a:lnTo>
                  <a:lnTo>
                    <a:pt x="329442" y="351070"/>
                  </a:lnTo>
                  <a:lnTo>
                    <a:pt x="325403" y="371601"/>
                  </a:lnTo>
                  <a:lnTo>
                    <a:pt x="308805" y="402891"/>
                  </a:lnTo>
                  <a:lnTo>
                    <a:pt x="272348" y="441786"/>
                  </a:lnTo>
                  <a:lnTo>
                    <a:pt x="250894" y="456373"/>
                  </a:lnTo>
                  <a:lnTo>
                    <a:pt x="198994" y="475270"/>
                  </a:lnTo>
                  <a:lnTo>
                    <a:pt x="143682" y="484679"/>
                  </a:lnTo>
                  <a:lnTo>
                    <a:pt x="121960" y="479726"/>
                  </a:lnTo>
                  <a:lnTo>
                    <a:pt x="94756" y="4659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43647" y="1942160"/>
              <a:ext cx="621183" cy="47727"/>
            </a:xfrm>
            <a:custGeom>
              <a:avLst/>
              <a:gdLst/>
              <a:ahLst/>
              <a:cxnLst/>
              <a:rect l="0" t="0" r="0" b="0"/>
              <a:pathLst>
                <a:path w="621183" h="47727">
                  <a:moveTo>
                    <a:pt x="0" y="47726"/>
                  </a:moveTo>
                  <a:lnTo>
                    <a:pt x="11179" y="36547"/>
                  </a:lnTo>
                  <a:lnTo>
                    <a:pt x="40487" y="24007"/>
                  </a:lnTo>
                  <a:lnTo>
                    <a:pt x="99548" y="17694"/>
                  </a:lnTo>
                  <a:lnTo>
                    <a:pt x="160608" y="13328"/>
                  </a:lnTo>
                  <a:lnTo>
                    <a:pt x="211364" y="4778"/>
                  </a:lnTo>
                  <a:lnTo>
                    <a:pt x="257210" y="1075"/>
                  </a:lnTo>
                  <a:lnTo>
                    <a:pt x="281602" y="2426"/>
                  </a:lnTo>
                  <a:lnTo>
                    <a:pt x="325857" y="0"/>
                  </a:lnTo>
                  <a:lnTo>
                    <a:pt x="385161" y="4503"/>
                  </a:lnTo>
                  <a:lnTo>
                    <a:pt x="438426" y="5283"/>
                  </a:lnTo>
                  <a:lnTo>
                    <a:pt x="500421" y="5547"/>
                  </a:lnTo>
                  <a:lnTo>
                    <a:pt x="557727" y="8718"/>
                  </a:lnTo>
                  <a:lnTo>
                    <a:pt x="583621" y="11672"/>
                  </a:lnTo>
                  <a:lnTo>
                    <a:pt x="621182" y="5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534070" y="2034493"/>
              <a:ext cx="278076" cy="408119"/>
            </a:xfrm>
            <a:custGeom>
              <a:avLst/>
              <a:gdLst/>
              <a:ahLst/>
              <a:cxnLst/>
              <a:rect l="0" t="0" r="0" b="0"/>
              <a:pathLst>
                <a:path w="278076" h="408119">
                  <a:moveTo>
                    <a:pt x="4334" y="8035"/>
                  </a:moveTo>
                  <a:lnTo>
                    <a:pt x="4334" y="13624"/>
                  </a:lnTo>
                  <a:lnTo>
                    <a:pt x="6673" y="12931"/>
                  </a:lnTo>
                  <a:lnTo>
                    <a:pt x="15512" y="5922"/>
                  </a:lnTo>
                  <a:lnTo>
                    <a:pt x="33478" y="1247"/>
                  </a:lnTo>
                  <a:lnTo>
                    <a:pt x="44821" y="0"/>
                  </a:lnTo>
                  <a:lnTo>
                    <a:pt x="69902" y="7973"/>
                  </a:lnTo>
                  <a:lnTo>
                    <a:pt x="94307" y="23216"/>
                  </a:lnTo>
                  <a:lnTo>
                    <a:pt x="121199" y="52697"/>
                  </a:lnTo>
                  <a:lnTo>
                    <a:pt x="148128" y="103988"/>
                  </a:lnTo>
                  <a:lnTo>
                    <a:pt x="154810" y="132569"/>
                  </a:lnTo>
                  <a:lnTo>
                    <a:pt x="151995" y="181544"/>
                  </a:lnTo>
                  <a:lnTo>
                    <a:pt x="142582" y="231931"/>
                  </a:lnTo>
                  <a:lnTo>
                    <a:pt x="119034" y="288351"/>
                  </a:lnTo>
                  <a:lnTo>
                    <a:pt x="91852" y="328048"/>
                  </a:lnTo>
                  <a:lnTo>
                    <a:pt x="68577" y="340556"/>
                  </a:lnTo>
                  <a:lnTo>
                    <a:pt x="54182" y="345529"/>
                  </a:lnTo>
                  <a:lnTo>
                    <a:pt x="28828" y="344816"/>
                  </a:lnTo>
                  <a:lnTo>
                    <a:pt x="17154" y="341350"/>
                  </a:lnTo>
                  <a:lnTo>
                    <a:pt x="9371" y="334360"/>
                  </a:lnTo>
                  <a:lnTo>
                    <a:pt x="724" y="314115"/>
                  </a:lnTo>
                  <a:lnTo>
                    <a:pt x="0" y="292640"/>
                  </a:lnTo>
                  <a:lnTo>
                    <a:pt x="1445" y="281999"/>
                  </a:lnTo>
                  <a:lnTo>
                    <a:pt x="12408" y="263938"/>
                  </a:lnTo>
                  <a:lnTo>
                    <a:pt x="42454" y="233279"/>
                  </a:lnTo>
                  <a:lnTo>
                    <a:pt x="50804" y="229557"/>
                  </a:lnTo>
                  <a:lnTo>
                    <a:pt x="69441" y="228542"/>
                  </a:lnTo>
                  <a:lnTo>
                    <a:pt x="86302" y="235110"/>
                  </a:lnTo>
                  <a:lnTo>
                    <a:pt x="139001" y="273421"/>
                  </a:lnTo>
                  <a:lnTo>
                    <a:pt x="195777" y="334609"/>
                  </a:lnTo>
                  <a:lnTo>
                    <a:pt x="232243" y="381497"/>
                  </a:lnTo>
                  <a:lnTo>
                    <a:pt x="278075" y="408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01616" y="2053057"/>
              <a:ext cx="231628" cy="27196"/>
            </a:xfrm>
            <a:custGeom>
              <a:avLst/>
              <a:gdLst/>
              <a:ahLst/>
              <a:cxnLst/>
              <a:rect l="0" t="0" r="0" b="0"/>
              <a:pathLst>
                <a:path w="231628" h="27196">
                  <a:moveTo>
                    <a:pt x="0" y="0"/>
                  </a:moveTo>
                  <a:lnTo>
                    <a:pt x="5590" y="16767"/>
                  </a:lnTo>
                  <a:lnTo>
                    <a:pt x="11915" y="21706"/>
                  </a:lnTo>
                  <a:lnTo>
                    <a:pt x="31422" y="27195"/>
                  </a:lnTo>
                  <a:lnTo>
                    <a:pt x="83243" y="23482"/>
                  </a:lnTo>
                  <a:lnTo>
                    <a:pt x="145471" y="21536"/>
                  </a:lnTo>
                  <a:lnTo>
                    <a:pt x="206591" y="15054"/>
                  </a:lnTo>
                  <a:lnTo>
                    <a:pt x="231627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38141" y="2105699"/>
              <a:ext cx="268862" cy="463255"/>
            </a:xfrm>
            <a:custGeom>
              <a:avLst/>
              <a:gdLst/>
              <a:ahLst/>
              <a:cxnLst/>
              <a:rect l="0" t="0" r="0" b="0"/>
              <a:pathLst>
                <a:path w="268862" h="46325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7952" y="58771"/>
                  </a:lnTo>
                  <a:lnTo>
                    <a:pt x="26916" y="72134"/>
                  </a:lnTo>
                  <a:lnTo>
                    <a:pt x="82445" y="94088"/>
                  </a:lnTo>
                  <a:lnTo>
                    <a:pt x="136064" y="108662"/>
                  </a:lnTo>
                  <a:lnTo>
                    <a:pt x="189047" y="137778"/>
                  </a:lnTo>
                  <a:lnTo>
                    <a:pt x="245777" y="173255"/>
                  </a:lnTo>
                  <a:lnTo>
                    <a:pt x="262858" y="191646"/>
                  </a:lnTo>
                  <a:lnTo>
                    <a:pt x="267179" y="201463"/>
                  </a:lnTo>
                  <a:lnTo>
                    <a:pt x="268861" y="221730"/>
                  </a:lnTo>
                  <a:lnTo>
                    <a:pt x="257640" y="258460"/>
                  </a:lnTo>
                  <a:lnTo>
                    <a:pt x="223023" y="321468"/>
                  </a:lnTo>
                  <a:lnTo>
                    <a:pt x="180798" y="380285"/>
                  </a:lnTo>
                  <a:lnTo>
                    <a:pt x="147953" y="421389"/>
                  </a:lnTo>
                  <a:lnTo>
                    <a:pt x="121403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768580" y="463253"/>
            <a:ext cx="2379441" cy="1231836"/>
            <a:chOff x="768580" y="463253"/>
            <a:chExt cx="2379441" cy="1231836"/>
          </a:xfrm>
        </p:grpSpPr>
        <p:sp>
          <p:nvSpPr>
            <p:cNvPr id="2" name="Freeform 1"/>
            <p:cNvSpPr/>
            <p:nvPr/>
          </p:nvSpPr>
          <p:spPr>
            <a:xfrm>
              <a:off x="1032226" y="494839"/>
              <a:ext cx="41681" cy="526426"/>
            </a:xfrm>
            <a:custGeom>
              <a:avLst/>
              <a:gdLst/>
              <a:ahLst/>
              <a:cxnLst/>
              <a:rect l="0" t="0" r="0" b="0"/>
              <a:pathLst>
                <a:path w="41681" h="526426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2" y="156012"/>
                  </a:lnTo>
                  <a:lnTo>
                    <a:pt x="7997" y="209612"/>
                  </a:lnTo>
                  <a:lnTo>
                    <a:pt x="17783" y="264063"/>
                  </a:lnTo>
                  <a:lnTo>
                    <a:pt x="25651" y="319532"/>
                  </a:lnTo>
                  <a:lnTo>
                    <a:pt x="29522" y="378296"/>
                  </a:lnTo>
                  <a:lnTo>
                    <a:pt x="36258" y="436391"/>
                  </a:lnTo>
                  <a:lnTo>
                    <a:pt x="40609" y="496509"/>
                  </a:lnTo>
                  <a:lnTo>
                    <a:pt x="41680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10473" y="463253"/>
              <a:ext cx="26355" cy="589597"/>
            </a:xfrm>
            <a:custGeom>
              <a:avLst/>
              <a:gdLst/>
              <a:ahLst/>
              <a:cxnLst/>
              <a:rect l="0" t="0" r="0" b="0"/>
              <a:pathLst>
                <a:path w="26355" h="58959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0873" y="134756"/>
                  </a:lnTo>
                  <a:lnTo>
                    <a:pt x="14563" y="192006"/>
                  </a:lnTo>
                  <a:lnTo>
                    <a:pt x="15657" y="253423"/>
                  </a:lnTo>
                  <a:lnTo>
                    <a:pt x="15981" y="304896"/>
                  </a:lnTo>
                  <a:lnTo>
                    <a:pt x="21666" y="360961"/>
                  </a:lnTo>
                  <a:lnTo>
                    <a:pt x="25170" y="416437"/>
                  </a:lnTo>
                  <a:lnTo>
                    <a:pt x="26354" y="479180"/>
                  </a:lnTo>
                  <a:lnTo>
                    <a:pt x="23469" y="533514"/>
                  </a:lnTo>
                  <a:lnTo>
                    <a:pt x="16117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8580" y="1109589"/>
              <a:ext cx="779110" cy="30547"/>
            </a:xfrm>
            <a:custGeom>
              <a:avLst/>
              <a:gdLst/>
              <a:ahLst/>
              <a:cxnLst/>
              <a:rect l="0" t="0" r="0" b="0"/>
              <a:pathLst>
                <a:path w="779110" h="30547">
                  <a:moveTo>
                    <a:pt x="779109" y="27488"/>
                  </a:moveTo>
                  <a:lnTo>
                    <a:pt x="756752" y="10721"/>
                  </a:lnTo>
                  <a:lnTo>
                    <a:pt x="733297" y="2489"/>
                  </a:lnTo>
                  <a:lnTo>
                    <a:pt x="707275" y="0"/>
                  </a:lnTo>
                  <a:lnTo>
                    <a:pt x="649323" y="4814"/>
                  </a:lnTo>
                  <a:lnTo>
                    <a:pt x="599104" y="5952"/>
                  </a:lnTo>
                  <a:lnTo>
                    <a:pt x="544060" y="6289"/>
                  </a:lnTo>
                  <a:lnTo>
                    <a:pt x="492656" y="3270"/>
                  </a:lnTo>
                  <a:lnTo>
                    <a:pt x="466963" y="347"/>
                  </a:lnTo>
                  <a:lnTo>
                    <a:pt x="409394" y="8002"/>
                  </a:lnTo>
                  <a:lnTo>
                    <a:pt x="347080" y="14306"/>
                  </a:lnTo>
                  <a:lnTo>
                    <a:pt x="287282" y="16173"/>
                  </a:lnTo>
                  <a:lnTo>
                    <a:pt x="225853" y="22394"/>
                  </a:lnTo>
                  <a:lnTo>
                    <a:pt x="162843" y="18484"/>
                  </a:lnTo>
                  <a:lnTo>
                    <a:pt x="114150" y="17411"/>
                  </a:lnTo>
                  <a:lnTo>
                    <a:pt x="79979" y="19500"/>
                  </a:lnTo>
                  <a:lnTo>
                    <a:pt x="22861" y="30546"/>
                  </a:lnTo>
                  <a:lnTo>
                    <a:pt x="0" y="274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10735" y="131606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2724" y="54144"/>
                  </a:lnTo>
                  <a:lnTo>
                    <a:pt x="10962" y="109091"/>
                  </a:lnTo>
                  <a:lnTo>
                    <a:pt x="10657" y="156585"/>
                  </a:lnTo>
                  <a:lnTo>
                    <a:pt x="10567" y="207702"/>
                  </a:lnTo>
                  <a:lnTo>
                    <a:pt x="9366" y="270141"/>
                  </a:lnTo>
                  <a:lnTo>
                    <a:pt x="3295" y="31920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1468" y="1297742"/>
              <a:ext cx="333579" cy="391484"/>
            </a:xfrm>
            <a:custGeom>
              <a:avLst/>
              <a:gdLst/>
              <a:ahLst/>
              <a:cxnLst/>
              <a:rect l="0" t="0" r="0" b="0"/>
              <a:pathLst>
                <a:path w="333579" h="391484">
                  <a:moveTo>
                    <a:pt x="7195" y="113076"/>
                  </a:moveTo>
                  <a:lnTo>
                    <a:pt x="26323" y="51966"/>
                  </a:lnTo>
                  <a:lnTo>
                    <a:pt x="44968" y="20100"/>
                  </a:lnTo>
                  <a:lnTo>
                    <a:pt x="62587" y="3123"/>
                  </a:lnTo>
                  <a:lnTo>
                    <a:pt x="73369" y="0"/>
                  </a:lnTo>
                  <a:lnTo>
                    <a:pt x="124295" y="8679"/>
                  </a:lnTo>
                  <a:lnTo>
                    <a:pt x="137904" y="11892"/>
                  </a:lnTo>
                  <a:lnTo>
                    <a:pt x="159264" y="24822"/>
                  </a:lnTo>
                  <a:lnTo>
                    <a:pt x="175387" y="43436"/>
                  </a:lnTo>
                  <a:lnTo>
                    <a:pt x="195269" y="93514"/>
                  </a:lnTo>
                  <a:lnTo>
                    <a:pt x="204872" y="148466"/>
                  </a:lnTo>
                  <a:lnTo>
                    <a:pt x="205600" y="211617"/>
                  </a:lnTo>
                  <a:lnTo>
                    <a:pt x="192572" y="270365"/>
                  </a:lnTo>
                  <a:lnTo>
                    <a:pt x="161068" y="331534"/>
                  </a:lnTo>
                  <a:lnTo>
                    <a:pt x="126446" y="377559"/>
                  </a:lnTo>
                  <a:lnTo>
                    <a:pt x="117111" y="384154"/>
                  </a:lnTo>
                  <a:lnTo>
                    <a:pt x="94261" y="391483"/>
                  </a:lnTo>
                  <a:lnTo>
                    <a:pt x="82786" y="389928"/>
                  </a:lnTo>
                  <a:lnTo>
                    <a:pt x="28501" y="358458"/>
                  </a:lnTo>
                  <a:lnTo>
                    <a:pt x="13545" y="341457"/>
                  </a:lnTo>
                  <a:lnTo>
                    <a:pt x="4168" y="321034"/>
                  </a:lnTo>
                  <a:lnTo>
                    <a:pt x="0" y="296359"/>
                  </a:lnTo>
                  <a:lnTo>
                    <a:pt x="4387" y="276034"/>
                  </a:lnTo>
                  <a:lnTo>
                    <a:pt x="8833" y="267338"/>
                  </a:lnTo>
                  <a:lnTo>
                    <a:pt x="26250" y="254557"/>
                  </a:lnTo>
                  <a:lnTo>
                    <a:pt x="37446" y="249510"/>
                  </a:lnTo>
                  <a:lnTo>
                    <a:pt x="62364" y="250143"/>
                  </a:lnTo>
                  <a:lnTo>
                    <a:pt x="99580" y="263653"/>
                  </a:lnTo>
                  <a:lnTo>
                    <a:pt x="154282" y="297158"/>
                  </a:lnTo>
                  <a:lnTo>
                    <a:pt x="196646" y="328943"/>
                  </a:lnTo>
                  <a:lnTo>
                    <a:pt x="256578" y="351033"/>
                  </a:lnTo>
                  <a:lnTo>
                    <a:pt x="301341" y="362505"/>
                  </a:lnTo>
                  <a:lnTo>
                    <a:pt x="333578" y="3657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00373" y="1073906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115813" y="0"/>
                  </a:moveTo>
                  <a:lnTo>
                    <a:pt x="101241" y="42692"/>
                  </a:lnTo>
                  <a:lnTo>
                    <a:pt x="69657" y="102068"/>
                  </a:lnTo>
                  <a:lnTo>
                    <a:pt x="40614" y="15750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16145" y="1084435"/>
              <a:ext cx="221099" cy="231628"/>
            </a:xfrm>
            <a:custGeom>
              <a:avLst/>
              <a:gdLst/>
              <a:ahLst/>
              <a:cxnLst/>
              <a:rect l="0" t="0" r="0" b="0"/>
              <a:pathLst>
                <a:path w="221099" h="231628">
                  <a:moveTo>
                    <a:pt x="221098" y="231627"/>
                  </a:moveTo>
                  <a:lnTo>
                    <a:pt x="211523" y="207580"/>
                  </a:lnTo>
                  <a:lnTo>
                    <a:pt x="155611" y="145339"/>
                  </a:lnTo>
                  <a:lnTo>
                    <a:pt x="100142" y="89636"/>
                  </a:lnTo>
                  <a:lnTo>
                    <a:pt x="43632" y="414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54603" y="560780"/>
              <a:ext cx="317089" cy="400107"/>
            </a:xfrm>
            <a:custGeom>
              <a:avLst/>
              <a:gdLst/>
              <a:ahLst/>
              <a:cxnLst/>
              <a:rect l="0" t="0" r="0" b="0"/>
              <a:pathLst>
                <a:path w="317089" h="400107">
                  <a:moveTo>
                    <a:pt x="72195" y="60401"/>
                  </a:moveTo>
                  <a:lnTo>
                    <a:pt x="49838" y="60401"/>
                  </a:lnTo>
                  <a:lnTo>
                    <a:pt x="32622" y="66640"/>
                  </a:lnTo>
                  <a:lnTo>
                    <a:pt x="24756" y="71579"/>
                  </a:lnTo>
                  <a:lnTo>
                    <a:pt x="17172" y="72532"/>
                  </a:lnTo>
                  <a:lnTo>
                    <a:pt x="2507" y="67352"/>
                  </a:lnTo>
                  <a:lnTo>
                    <a:pt x="0" y="61526"/>
                  </a:lnTo>
                  <a:lnTo>
                    <a:pt x="668" y="54132"/>
                  </a:lnTo>
                  <a:lnTo>
                    <a:pt x="7649" y="37727"/>
                  </a:lnTo>
                  <a:lnTo>
                    <a:pt x="18551" y="22638"/>
                  </a:lnTo>
                  <a:lnTo>
                    <a:pt x="43432" y="6578"/>
                  </a:lnTo>
                  <a:lnTo>
                    <a:pt x="78620" y="0"/>
                  </a:lnTo>
                  <a:lnTo>
                    <a:pt x="131262" y="6182"/>
                  </a:lnTo>
                  <a:lnTo>
                    <a:pt x="164565" y="16520"/>
                  </a:lnTo>
                  <a:lnTo>
                    <a:pt x="181878" y="27640"/>
                  </a:lnTo>
                  <a:lnTo>
                    <a:pt x="187431" y="36221"/>
                  </a:lnTo>
                  <a:lnTo>
                    <a:pt x="195246" y="70654"/>
                  </a:lnTo>
                  <a:lnTo>
                    <a:pt x="194767" y="121091"/>
                  </a:lnTo>
                  <a:lnTo>
                    <a:pt x="188672" y="142356"/>
                  </a:lnTo>
                  <a:lnTo>
                    <a:pt x="178165" y="159607"/>
                  </a:lnTo>
                  <a:lnTo>
                    <a:pt x="162576" y="171953"/>
                  </a:lnTo>
                  <a:lnTo>
                    <a:pt x="123973" y="189411"/>
                  </a:lnTo>
                  <a:lnTo>
                    <a:pt x="118412" y="188521"/>
                  </a:lnTo>
                  <a:lnTo>
                    <a:pt x="115874" y="184419"/>
                  </a:lnTo>
                  <a:lnTo>
                    <a:pt x="115352" y="178175"/>
                  </a:lnTo>
                  <a:lnTo>
                    <a:pt x="119684" y="174012"/>
                  </a:lnTo>
                  <a:lnTo>
                    <a:pt x="136975" y="169386"/>
                  </a:lnTo>
                  <a:lnTo>
                    <a:pt x="178967" y="174822"/>
                  </a:lnTo>
                  <a:lnTo>
                    <a:pt x="215225" y="185031"/>
                  </a:lnTo>
                  <a:lnTo>
                    <a:pt x="262750" y="215518"/>
                  </a:lnTo>
                  <a:lnTo>
                    <a:pt x="288013" y="241672"/>
                  </a:lnTo>
                  <a:lnTo>
                    <a:pt x="313192" y="300662"/>
                  </a:lnTo>
                  <a:lnTo>
                    <a:pt x="317088" y="311822"/>
                  </a:lnTo>
                  <a:lnTo>
                    <a:pt x="315177" y="333581"/>
                  </a:lnTo>
                  <a:lnTo>
                    <a:pt x="297828" y="368680"/>
                  </a:lnTo>
                  <a:lnTo>
                    <a:pt x="289297" y="381734"/>
                  </a:lnTo>
                  <a:lnTo>
                    <a:pt x="276591" y="390436"/>
                  </a:lnTo>
                  <a:lnTo>
                    <a:pt x="243756" y="400106"/>
                  </a:lnTo>
                  <a:lnTo>
                    <a:pt x="181126" y="397908"/>
                  </a:lnTo>
                  <a:lnTo>
                    <a:pt x="132027" y="389430"/>
                  </a:lnTo>
                  <a:lnTo>
                    <a:pt x="89663" y="378340"/>
                  </a:lnTo>
                  <a:lnTo>
                    <a:pt x="50082" y="360463"/>
                  </a:lnTo>
                  <a:lnTo>
                    <a:pt x="19552" y="3551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56661" y="625842"/>
              <a:ext cx="349222" cy="317591"/>
            </a:xfrm>
            <a:custGeom>
              <a:avLst/>
              <a:gdLst/>
              <a:ahLst/>
              <a:cxnLst/>
              <a:rect l="0" t="0" r="0" b="0"/>
              <a:pathLst>
                <a:path w="349222" h="317591">
                  <a:moveTo>
                    <a:pt x="196561" y="58510"/>
                  </a:moveTo>
                  <a:lnTo>
                    <a:pt x="202151" y="36153"/>
                  </a:lnTo>
                  <a:lnTo>
                    <a:pt x="201457" y="27228"/>
                  </a:lnTo>
                  <a:lnTo>
                    <a:pt x="194448" y="11071"/>
                  </a:lnTo>
                  <a:lnTo>
                    <a:pt x="186964" y="5827"/>
                  </a:lnTo>
                  <a:lnTo>
                    <a:pt x="166169" y="0"/>
                  </a:lnTo>
                  <a:lnTo>
                    <a:pt x="128155" y="2309"/>
                  </a:lnTo>
                  <a:lnTo>
                    <a:pt x="81793" y="21975"/>
                  </a:lnTo>
                  <a:lnTo>
                    <a:pt x="60156" y="34863"/>
                  </a:lnTo>
                  <a:lnTo>
                    <a:pt x="33832" y="66451"/>
                  </a:lnTo>
                  <a:lnTo>
                    <a:pt x="8265" y="121340"/>
                  </a:lnTo>
                  <a:lnTo>
                    <a:pt x="0" y="156285"/>
                  </a:lnTo>
                  <a:lnTo>
                    <a:pt x="670" y="193155"/>
                  </a:lnTo>
                  <a:lnTo>
                    <a:pt x="11378" y="237055"/>
                  </a:lnTo>
                  <a:lnTo>
                    <a:pt x="26918" y="263360"/>
                  </a:lnTo>
                  <a:lnTo>
                    <a:pt x="46341" y="285972"/>
                  </a:lnTo>
                  <a:lnTo>
                    <a:pt x="72503" y="301901"/>
                  </a:lnTo>
                  <a:lnTo>
                    <a:pt x="122360" y="316594"/>
                  </a:lnTo>
                  <a:lnTo>
                    <a:pt x="184201" y="317590"/>
                  </a:lnTo>
                  <a:lnTo>
                    <a:pt x="241823" y="306868"/>
                  </a:lnTo>
                  <a:lnTo>
                    <a:pt x="278603" y="291325"/>
                  </a:lnTo>
                  <a:lnTo>
                    <a:pt x="321301" y="256706"/>
                  </a:lnTo>
                  <a:lnTo>
                    <a:pt x="338179" y="236674"/>
                  </a:lnTo>
                  <a:lnTo>
                    <a:pt x="347240" y="209834"/>
                  </a:lnTo>
                  <a:lnTo>
                    <a:pt x="349221" y="164958"/>
                  </a:lnTo>
                  <a:lnTo>
                    <a:pt x="342789" y="136236"/>
                  </a:lnTo>
                  <a:lnTo>
                    <a:pt x="318267" y="94928"/>
                  </a:lnTo>
                  <a:lnTo>
                    <a:pt x="283055" y="62281"/>
                  </a:lnTo>
                  <a:lnTo>
                    <a:pt x="260739" y="49268"/>
                  </a:lnTo>
                  <a:lnTo>
                    <a:pt x="222856" y="40954"/>
                  </a:lnTo>
                  <a:lnTo>
                    <a:pt x="164976" y="479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7285" y="1025937"/>
              <a:ext cx="1010736" cy="47970"/>
            </a:xfrm>
            <a:custGeom>
              <a:avLst/>
              <a:gdLst/>
              <a:ahLst/>
              <a:cxnLst/>
              <a:rect l="0" t="0" r="0" b="0"/>
              <a:pathLst>
                <a:path w="1010736" h="47970">
                  <a:moveTo>
                    <a:pt x="1010735" y="47969"/>
                  </a:moveTo>
                  <a:lnTo>
                    <a:pt x="981427" y="18661"/>
                  </a:lnTo>
                  <a:lnTo>
                    <a:pt x="961835" y="11547"/>
                  </a:lnTo>
                  <a:lnTo>
                    <a:pt x="938699" y="9555"/>
                  </a:lnTo>
                  <a:lnTo>
                    <a:pt x="889011" y="14688"/>
                  </a:lnTo>
                  <a:lnTo>
                    <a:pt x="837409" y="12762"/>
                  </a:lnTo>
                  <a:lnTo>
                    <a:pt x="783904" y="7902"/>
                  </a:lnTo>
                  <a:lnTo>
                    <a:pt x="725937" y="9581"/>
                  </a:lnTo>
                  <a:lnTo>
                    <a:pt x="680607" y="12191"/>
                  </a:lnTo>
                  <a:lnTo>
                    <a:pt x="628780" y="8252"/>
                  </a:lnTo>
                  <a:lnTo>
                    <a:pt x="569346" y="3209"/>
                  </a:lnTo>
                  <a:lnTo>
                    <a:pt x="540822" y="0"/>
                  </a:lnTo>
                  <a:lnTo>
                    <a:pt x="484381" y="4352"/>
                  </a:lnTo>
                  <a:lnTo>
                    <a:pt x="432859" y="5410"/>
                  </a:lnTo>
                  <a:lnTo>
                    <a:pt x="375089" y="5723"/>
                  </a:lnTo>
                  <a:lnTo>
                    <a:pt x="319236" y="11418"/>
                  </a:lnTo>
                  <a:lnTo>
                    <a:pt x="267173" y="9337"/>
                  </a:lnTo>
                  <a:lnTo>
                    <a:pt x="205502" y="15225"/>
                  </a:lnTo>
                  <a:lnTo>
                    <a:pt x="156666" y="23391"/>
                  </a:lnTo>
                  <a:lnTo>
                    <a:pt x="96240" y="26217"/>
                  </a:lnTo>
                  <a:lnTo>
                    <a:pt x="34337" y="34056"/>
                  </a:lnTo>
                  <a:lnTo>
                    <a:pt x="0" y="3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26798" y="1205891"/>
              <a:ext cx="250395" cy="325375"/>
            </a:xfrm>
            <a:custGeom>
              <a:avLst/>
              <a:gdLst/>
              <a:ahLst/>
              <a:cxnLst/>
              <a:rect l="0" t="0" r="0" b="0"/>
              <a:pathLst>
                <a:path w="250395" h="325375">
                  <a:moveTo>
                    <a:pt x="0" y="78585"/>
                  </a:moveTo>
                  <a:lnTo>
                    <a:pt x="9575" y="54539"/>
                  </a:lnTo>
                  <a:lnTo>
                    <a:pt x="39403" y="13403"/>
                  </a:lnTo>
                  <a:lnTo>
                    <a:pt x="48495" y="7054"/>
                  </a:lnTo>
                  <a:lnTo>
                    <a:pt x="71076" y="0"/>
                  </a:lnTo>
                  <a:lnTo>
                    <a:pt x="110096" y="1619"/>
                  </a:lnTo>
                  <a:lnTo>
                    <a:pt x="145705" y="9507"/>
                  </a:lnTo>
                  <a:lnTo>
                    <a:pt x="154458" y="14986"/>
                  </a:lnTo>
                  <a:lnTo>
                    <a:pt x="167304" y="30431"/>
                  </a:lnTo>
                  <a:lnTo>
                    <a:pt x="170673" y="52114"/>
                  </a:lnTo>
                  <a:lnTo>
                    <a:pt x="167101" y="76179"/>
                  </a:lnTo>
                  <a:lnTo>
                    <a:pt x="157715" y="98573"/>
                  </a:lnTo>
                  <a:lnTo>
                    <a:pt x="142625" y="113985"/>
                  </a:lnTo>
                  <a:lnTo>
                    <a:pt x="99977" y="141089"/>
                  </a:lnTo>
                  <a:lnTo>
                    <a:pt x="99406" y="140141"/>
                  </a:lnTo>
                  <a:lnTo>
                    <a:pt x="101366" y="137170"/>
                  </a:lnTo>
                  <a:lnTo>
                    <a:pt x="116021" y="133869"/>
                  </a:lnTo>
                  <a:lnTo>
                    <a:pt x="150580" y="135130"/>
                  </a:lnTo>
                  <a:lnTo>
                    <a:pt x="174549" y="141151"/>
                  </a:lnTo>
                  <a:lnTo>
                    <a:pt x="209000" y="164080"/>
                  </a:lnTo>
                  <a:lnTo>
                    <a:pt x="222740" y="178584"/>
                  </a:lnTo>
                  <a:lnTo>
                    <a:pt x="244956" y="226675"/>
                  </a:lnTo>
                  <a:lnTo>
                    <a:pt x="250394" y="268953"/>
                  </a:lnTo>
                  <a:lnTo>
                    <a:pt x="246478" y="282706"/>
                  </a:lnTo>
                  <a:lnTo>
                    <a:pt x="229648" y="307346"/>
                  </a:lnTo>
                  <a:lnTo>
                    <a:pt x="203451" y="320637"/>
                  </a:lnTo>
                  <a:lnTo>
                    <a:pt x="174651" y="325374"/>
                  </a:lnTo>
                  <a:lnTo>
                    <a:pt x="124446" y="322002"/>
                  </a:lnTo>
                  <a:lnTo>
                    <a:pt x="62759" y="312518"/>
                  </a:lnTo>
                  <a:lnTo>
                    <a:pt x="52642" y="310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63709" y="1193708"/>
              <a:ext cx="223729" cy="332925"/>
            </a:xfrm>
            <a:custGeom>
              <a:avLst/>
              <a:gdLst/>
              <a:ahLst/>
              <a:cxnLst/>
              <a:rect l="0" t="0" r="0" b="0"/>
              <a:pathLst>
                <a:path w="223729" h="332925">
                  <a:moveTo>
                    <a:pt x="10529" y="48654"/>
                  </a:moveTo>
                  <a:lnTo>
                    <a:pt x="16118" y="31887"/>
                  </a:lnTo>
                  <a:lnTo>
                    <a:pt x="28221" y="17415"/>
                  </a:lnTo>
                  <a:lnTo>
                    <a:pt x="36362" y="10281"/>
                  </a:lnTo>
                  <a:lnTo>
                    <a:pt x="57885" y="2354"/>
                  </a:lnTo>
                  <a:lnTo>
                    <a:pt x="81879" y="0"/>
                  </a:lnTo>
                  <a:lnTo>
                    <a:pt x="104241" y="2854"/>
                  </a:lnTo>
                  <a:lnTo>
                    <a:pt x="122759" y="11141"/>
                  </a:lnTo>
                  <a:lnTo>
                    <a:pt x="138788" y="23793"/>
                  </a:lnTo>
                  <a:lnTo>
                    <a:pt x="159796" y="50647"/>
                  </a:lnTo>
                  <a:lnTo>
                    <a:pt x="169676" y="70597"/>
                  </a:lnTo>
                  <a:lnTo>
                    <a:pt x="171728" y="91162"/>
                  </a:lnTo>
                  <a:lnTo>
                    <a:pt x="170638" y="101559"/>
                  </a:lnTo>
                  <a:lnTo>
                    <a:pt x="160067" y="122470"/>
                  </a:lnTo>
                  <a:lnTo>
                    <a:pt x="152335" y="132960"/>
                  </a:lnTo>
                  <a:lnTo>
                    <a:pt x="131266" y="147735"/>
                  </a:lnTo>
                  <a:lnTo>
                    <a:pt x="85201" y="166752"/>
                  </a:lnTo>
                  <a:lnTo>
                    <a:pt x="81367" y="167160"/>
                  </a:lnTo>
                  <a:lnTo>
                    <a:pt x="82321" y="165093"/>
                  </a:lnTo>
                  <a:lnTo>
                    <a:pt x="86466" y="161375"/>
                  </a:lnTo>
                  <a:lnTo>
                    <a:pt x="103550" y="160364"/>
                  </a:lnTo>
                  <a:lnTo>
                    <a:pt x="125571" y="164983"/>
                  </a:lnTo>
                  <a:lnTo>
                    <a:pt x="156530" y="180738"/>
                  </a:lnTo>
                  <a:lnTo>
                    <a:pt x="209186" y="221986"/>
                  </a:lnTo>
                  <a:lnTo>
                    <a:pt x="220874" y="240334"/>
                  </a:lnTo>
                  <a:lnTo>
                    <a:pt x="223728" y="260187"/>
                  </a:lnTo>
                  <a:lnTo>
                    <a:pt x="222852" y="270395"/>
                  </a:lnTo>
                  <a:lnTo>
                    <a:pt x="212519" y="291095"/>
                  </a:lnTo>
                  <a:lnTo>
                    <a:pt x="196229" y="309654"/>
                  </a:lnTo>
                  <a:lnTo>
                    <a:pt x="177290" y="321802"/>
                  </a:lnTo>
                  <a:lnTo>
                    <a:pt x="141308" y="329628"/>
                  </a:lnTo>
                  <a:lnTo>
                    <a:pt x="87228" y="332273"/>
                  </a:lnTo>
                  <a:lnTo>
                    <a:pt x="34605" y="332795"/>
                  </a:lnTo>
                  <a:lnTo>
                    <a:pt x="0" y="3329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242570" y="1273948"/>
            <a:ext cx="768581" cy="800167"/>
            <a:chOff x="2242570" y="1273948"/>
            <a:chExt cx="768581" cy="800167"/>
          </a:xfrm>
        </p:grpSpPr>
        <p:sp>
          <p:nvSpPr>
            <p:cNvPr id="15" name="Freeform 14"/>
            <p:cNvSpPr/>
            <p:nvPr/>
          </p:nvSpPr>
          <p:spPr>
            <a:xfrm>
              <a:off x="2242570" y="1273948"/>
              <a:ext cx="768581" cy="242156"/>
            </a:xfrm>
            <a:custGeom>
              <a:avLst/>
              <a:gdLst/>
              <a:ahLst/>
              <a:cxnLst/>
              <a:rect l="0" t="0" r="0" b="0"/>
              <a:pathLst>
                <a:path w="768581" h="242156">
                  <a:moveTo>
                    <a:pt x="0" y="0"/>
                  </a:moveTo>
                  <a:lnTo>
                    <a:pt x="11178" y="11178"/>
                  </a:lnTo>
                  <a:lnTo>
                    <a:pt x="73217" y="34844"/>
                  </a:lnTo>
                  <a:lnTo>
                    <a:pt x="121909" y="45549"/>
                  </a:lnTo>
                  <a:lnTo>
                    <a:pt x="177198" y="59647"/>
                  </a:lnTo>
                  <a:lnTo>
                    <a:pt x="231967" y="73696"/>
                  </a:lnTo>
                  <a:lnTo>
                    <a:pt x="287846" y="93326"/>
                  </a:lnTo>
                  <a:lnTo>
                    <a:pt x="350009" y="112498"/>
                  </a:lnTo>
                  <a:lnTo>
                    <a:pt x="404749" y="134482"/>
                  </a:lnTo>
                  <a:lnTo>
                    <a:pt x="460016" y="150436"/>
                  </a:lnTo>
                  <a:lnTo>
                    <a:pt x="518029" y="166023"/>
                  </a:lnTo>
                  <a:lnTo>
                    <a:pt x="580229" y="191546"/>
                  </a:lnTo>
                  <a:lnTo>
                    <a:pt x="637095" y="206769"/>
                  </a:lnTo>
                  <a:lnTo>
                    <a:pt x="694203" y="224569"/>
                  </a:lnTo>
                  <a:lnTo>
                    <a:pt x="749528" y="233817"/>
                  </a:lnTo>
                  <a:lnTo>
                    <a:pt x="76858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63709" y="1726673"/>
              <a:ext cx="224124" cy="347442"/>
            </a:xfrm>
            <a:custGeom>
              <a:avLst/>
              <a:gdLst/>
              <a:ahLst/>
              <a:cxnLst/>
              <a:rect l="0" t="0" r="0" b="0"/>
              <a:pathLst>
                <a:path w="224124" h="347442">
                  <a:moveTo>
                    <a:pt x="0" y="0"/>
                  </a:moveTo>
                  <a:lnTo>
                    <a:pt x="42692" y="3120"/>
                  </a:lnTo>
                  <a:lnTo>
                    <a:pt x="62258" y="9575"/>
                  </a:lnTo>
                  <a:lnTo>
                    <a:pt x="78754" y="20244"/>
                  </a:lnTo>
                  <a:lnTo>
                    <a:pt x="84088" y="28703"/>
                  </a:lnTo>
                  <a:lnTo>
                    <a:pt x="90015" y="50582"/>
                  </a:lnTo>
                  <a:lnTo>
                    <a:pt x="89256" y="60627"/>
                  </a:lnTo>
                  <a:lnTo>
                    <a:pt x="82174" y="78028"/>
                  </a:lnTo>
                  <a:lnTo>
                    <a:pt x="59443" y="100979"/>
                  </a:lnTo>
                  <a:lnTo>
                    <a:pt x="58346" y="107093"/>
                  </a:lnTo>
                  <a:lnTo>
                    <a:pt x="62294" y="112340"/>
                  </a:lnTo>
                  <a:lnTo>
                    <a:pt x="69606" y="117007"/>
                  </a:lnTo>
                  <a:lnTo>
                    <a:pt x="128114" y="131352"/>
                  </a:lnTo>
                  <a:lnTo>
                    <a:pt x="187190" y="154861"/>
                  </a:lnTo>
                  <a:lnTo>
                    <a:pt x="204469" y="166703"/>
                  </a:lnTo>
                  <a:lnTo>
                    <a:pt x="216827" y="182885"/>
                  </a:lnTo>
                  <a:lnTo>
                    <a:pt x="221760" y="192113"/>
                  </a:lnTo>
                  <a:lnTo>
                    <a:pt x="224123" y="211726"/>
                  </a:lnTo>
                  <a:lnTo>
                    <a:pt x="223115" y="221869"/>
                  </a:lnTo>
                  <a:lnTo>
                    <a:pt x="212636" y="239378"/>
                  </a:lnTo>
                  <a:lnTo>
                    <a:pt x="198620" y="256129"/>
                  </a:lnTo>
                  <a:lnTo>
                    <a:pt x="170623" y="300191"/>
                  </a:lnTo>
                  <a:lnTo>
                    <a:pt x="144922" y="322392"/>
                  </a:lnTo>
                  <a:lnTo>
                    <a:pt x="128361" y="330459"/>
                  </a:lnTo>
                  <a:lnTo>
                    <a:pt x="109843" y="335637"/>
                  </a:lnTo>
                  <a:lnTo>
                    <a:pt x="94757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32827" y="685724"/>
            <a:ext cx="930635" cy="451354"/>
            <a:chOff x="532827" y="685724"/>
            <a:chExt cx="930635" cy="451354"/>
          </a:xfrm>
        </p:grpSpPr>
        <p:sp>
          <p:nvSpPr>
            <p:cNvPr id="18" name="Freeform 17"/>
            <p:cNvSpPr/>
            <p:nvPr/>
          </p:nvSpPr>
          <p:spPr>
            <a:xfrm>
              <a:off x="873865" y="685724"/>
              <a:ext cx="589597" cy="335541"/>
            </a:xfrm>
            <a:custGeom>
              <a:avLst/>
              <a:gdLst/>
              <a:ahLst/>
              <a:cxnLst/>
              <a:rect l="0" t="0" r="0" b="0"/>
              <a:pathLst>
                <a:path w="589597" h="335541">
                  <a:moveTo>
                    <a:pt x="0" y="30213"/>
                  </a:moveTo>
                  <a:lnTo>
                    <a:pt x="0" y="7857"/>
                  </a:lnTo>
                  <a:lnTo>
                    <a:pt x="3509" y="2441"/>
                  </a:lnTo>
                  <a:lnTo>
                    <a:pt x="9358" y="0"/>
                  </a:lnTo>
                  <a:lnTo>
                    <a:pt x="25216" y="408"/>
                  </a:lnTo>
                  <a:lnTo>
                    <a:pt x="53875" y="8384"/>
                  </a:lnTo>
                  <a:lnTo>
                    <a:pt x="114752" y="38734"/>
                  </a:lnTo>
                  <a:lnTo>
                    <a:pt x="175296" y="100120"/>
                  </a:lnTo>
                  <a:lnTo>
                    <a:pt x="230332" y="135461"/>
                  </a:lnTo>
                  <a:lnTo>
                    <a:pt x="291334" y="169419"/>
                  </a:lnTo>
                  <a:lnTo>
                    <a:pt x="333108" y="190335"/>
                  </a:lnTo>
                  <a:lnTo>
                    <a:pt x="390145" y="230447"/>
                  </a:lnTo>
                  <a:lnTo>
                    <a:pt x="452777" y="269266"/>
                  </a:lnTo>
                  <a:lnTo>
                    <a:pt x="512610" y="303979"/>
                  </a:lnTo>
                  <a:lnTo>
                    <a:pt x="575269" y="330246"/>
                  </a:lnTo>
                  <a:lnTo>
                    <a:pt x="589596" y="3355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2827" y="810694"/>
              <a:ext cx="35712" cy="326384"/>
            </a:xfrm>
            <a:custGeom>
              <a:avLst/>
              <a:gdLst/>
              <a:ahLst/>
              <a:cxnLst/>
              <a:rect l="0" t="0" r="0" b="0"/>
              <a:pathLst>
                <a:path w="35712" h="326384">
                  <a:moveTo>
                    <a:pt x="14654" y="0"/>
                  </a:moveTo>
                  <a:lnTo>
                    <a:pt x="0" y="58617"/>
                  </a:lnTo>
                  <a:lnTo>
                    <a:pt x="1084" y="98996"/>
                  </a:lnTo>
                  <a:lnTo>
                    <a:pt x="15178" y="157099"/>
                  </a:lnTo>
                  <a:lnTo>
                    <a:pt x="31101" y="211631"/>
                  </a:lnTo>
                  <a:lnTo>
                    <a:pt x="34801" y="264115"/>
                  </a:lnTo>
                  <a:lnTo>
                    <a:pt x="35711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453347" y="1321528"/>
            <a:ext cx="431669" cy="289333"/>
            <a:chOff x="3453347" y="1321528"/>
            <a:chExt cx="431669" cy="289333"/>
          </a:xfrm>
        </p:grpSpPr>
        <p:sp>
          <p:nvSpPr>
            <p:cNvPr id="21" name="Freeform 20"/>
            <p:cNvSpPr/>
            <p:nvPr/>
          </p:nvSpPr>
          <p:spPr>
            <a:xfrm>
              <a:off x="3453347" y="1321528"/>
              <a:ext cx="284270" cy="36649"/>
            </a:xfrm>
            <a:custGeom>
              <a:avLst/>
              <a:gdLst/>
              <a:ahLst/>
              <a:cxnLst/>
              <a:rect l="0" t="0" r="0" b="0"/>
              <a:pathLst>
                <a:path w="284270" h="36649">
                  <a:moveTo>
                    <a:pt x="0" y="36648"/>
                  </a:moveTo>
                  <a:lnTo>
                    <a:pt x="37477" y="28314"/>
                  </a:lnTo>
                  <a:lnTo>
                    <a:pt x="95316" y="19173"/>
                  </a:lnTo>
                  <a:lnTo>
                    <a:pt x="148202" y="16298"/>
                  </a:lnTo>
                  <a:lnTo>
                    <a:pt x="211629" y="7278"/>
                  </a:lnTo>
                  <a:lnTo>
                    <a:pt x="253908" y="0"/>
                  </a:lnTo>
                  <a:lnTo>
                    <a:pt x="284269" y="50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11274" y="1568746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0" y="0"/>
                  </a:moveTo>
                  <a:lnTo>
                    <a:pt x="11179" y="16767"/>
                  </a:lnTo>
                  <a:lnTo>
                    <a:pt x="20320" y="20537"/>
                  </a:lnTo>
                  <a:lnTo>
                    <a:pt x="73901" y="24420"/>
                  </a:lnTo>
                  <a:lnTo>
                    <a:pt x="129891" y="30170"/>
                  </a:lnTo>
                  <a:lnTo>
                    <a:pt x="192077" y="30136"/>
                  </a:lnTo>
                  <a:lnTo>
                    <a:pt x="229267" y="26606"/>
                  </a:lnTo>
                  <a:lnTo>
                    <a:pt x="273741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37036" y="1463461"/>
            <a:ext cx="568540" cy="724000"/>
            <a:chOff x="937036" y="1463461"/>
            <a:chExt cx="568540" cy="724000"/>
          </a:xfrm>
        </p:grpSpPr>
        <p:sp>
          <p:nvSpPr>
            <p:cNvPr id="24" name="Freeform 23"/>
            <p:cNvSpPr/>
            <p:nvPr/>
          </p:nvSpPr>
          <p:spPr>
            <a:xfrm>
              <a:off x="1305793" y="1862995"/>
              <a:ext cx="199783" cy="324466"/>
            </a:xfrm>
            <a:custGeom>
              <a:avLst/>
              <a:gdLst/>
              <a:ahLst/>
              <a:cxnLst/>
              <a:rect l="0" t="0" r="0" b="0"/>
              <a:pathLst>
                <a:path w="199783" h="324466">
                  <a:moveTo>
                    <a:pt x="10269" y="21606"/>
                  </a:moveTo>
                  <a:lnTo>
                    <a:pt x="21447" y="4838"/>
                  </a:lnTo>
                  <a:lnTo>
                    <a:pt x="28249" y="1069"/>
                  </a:lnTo>
                  <a:lnTo>
                    <a:pt x="45166" y="0"/>
                  </a:lnTo>
                  <a:lnTo>
                    <a:pt x="74421" y="5975"/>
                  </a:lnTo>
                  <a:lnTo>
                    <a:pt x="99727" y="20744"/>
                  </a:lnTo>
                  <a:lnTo>
                    <a:pt x="143473" y="75097"/>
                  </a:lnTo>
                  <a:lnTo>
                    <a:pt x="171076" y="137494"/>
                  </a:lnTo>
                  <a:lnTo>
                    <a:pt x="172206" y="158509"/>
                  </a:lnTo>
                  <a:lnTo>
                    <a:pt x="163399" y="211775"/>
                  </a:lnTo>
                  <a:lnTo>
                    <a:pt x="153777" y="250307"/>
                  </a:lnTo>
                  <a:lnTo>
                    <a:pt x="132338" y="283951"/>
                  </a:lnTo>
                  <a:lnTo>
                    <a:pt x="113655" y="299251"/>
                  </a:lnTo>
                  <a:lnTo>
                    <a:pt x="73065" y="318605"/>
                  </a:lnTo>
                  <a:lnTo>
                    <a:pt x="36154" y="324465"/>
                  </a:lnTo>
                  <a:lnTo>
                    <a:pt x="15534" y="319596"/>
                  </a:lnTo>
                  <a:lnTo>
                    <a:pt x="6760" y="315023"/>
                  </a:lnTo>
                  <a:lnTo>
                    <a:pt x="2080" y="308464"/>
                  </a:lnTo>
                  <a:lnTo>
                    <a:pt x="130" y="300582"/>
                  </a:lnTo>
                  <a:lnTo>
                    <a:pt x="0" y="291818"/>
                  </a:lnTo>
                  <a:lnTo>
                    <a:pt x="3423" y="284805"/>
                  </a:lnTo>
                  <a:lnTo>
                    <a:pt x="16585" y="273894"/>
                  </a:lnTo>
                  <a:lnTo>
                    <a:pt x="54904" y="266763"/>
                  </a:lnTo>
                  <a:lnTo>
                    <a:pt x="111849" y="271590"/>
                  </a:lnTo>
                  <a:lnTo>
                    <a:pt x="151761" y="275829"/>
                  </a:lnTo>
                  <a:lnTo>
                    <a:pt x="178274" y="287354"/>
                  </a:lnTo>
                  <a:lnTo>
                    <a:pt x="184273" y="287679"/>
                  </a:lnTo>
                  <a:lnTo>
                    <a:pt x="199782" y="2848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37036" y="1463461"/>
              <a:ext cx="526426" cy="252685"/>
            </a:xfrm>
            <a:custGeom>
              <a:avLst/>
              <a:gdLst/>
              <a:ahLst/>
              <a:cxnLst/>
              <a:rect l="0" t="0" r="0" b="0"/>
              <a:pathLst>
                <a:path w="526426" h="252685">
                  <a:moveTo>
                    <a:pt x="0" y="0"/>
                  </a:moveTo>
                  <a:lnTo>
                    <a:pt x="53875" y="27511"/>
                  </a:lnTo>
                  <a:lnTo>
                    <a:pt x="83423" y="39607"/>
                  </a:lnTo>
                  <a:lnTo>
                    <a:pt x="146284" y="83671"/>
                  </a:lnTo>
                  <a:lnTo>
                    <a:pt x="203216" y="113386"/>
                  </a:lnTo>
                  <a:lnTo>
                    <a:pt x="264555" y="147541"/>
                  </a:lnTo>
                  <a:lnTo>
                    <a:pt x="319629" y="169914"/>
                  </a:lnTo>
                  <a:lnTo>
                    <a:pt x="379896" y="201907"/>
                  </a:lnTo>
                  <a:lnTo>
                    <a:pt x="434902" y="220882"/>
                  </a:lnTo>
                  <a:lnTo>
                    <a:pt x="488459" y="229504"/>
                  </a:lnTo>
                  <a:lnTo>
                    <a:pt x="506821" y="236922"/>
                  </a:lnTo>
                  <a:lnTo>
                    <a:pt x="52642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253098" y="268865"/>
            <a:ext cx="810695" cy="720814"/>
            <a:chOff x="2253098" y="268865"/>
            <a:chExt cx="810695" cy="720814"/>
          </a:xfrm>
        </p:grpSpPr>
        <p:sp>
          <p:nvSpPr>
            <p:cNvPr id="27" name="Freeform 26"/>
            <p:cNvSpPr/>
            <p:nvPr/>
          </p:nvSpPr>
          <p:spPr>
            <a:xfrm>
              <a:off x="2253098" y="642238"/>
              <a:ext cx="810695" cy="347441"/>
            </a:xfrm>
            <a:custGeom>
              <a:avLst/>
              <a:gdLst/>
              <a:ahLst/>
              <a:cxnLst/>
              <a:rect l="0" t="0" r="0" b="0"/>
              <a:pathLst>
                <a:path w="810695" h="347441">
                  <a:moveTo>
                    <a:pt x="0" y="0"/>
                  </a:moveTo>
                  <a:lnTo>
                    <a:pt x="9575" y="24046"/>
                  </a:lnTo>
                  <a:lnTo>
                    <a:pt x="20243" y="38373"/>
                  </a:lnTo>
                  <a:lnTo>
                    <a:pt x="39023" y="49420"/>
                  </a:lnTo>
                  <a:lnTo>
                    <a:pt x="95519" y="78171"/>
                  </a:lnTo>
                  <a:lnTo>
                    <a:pt x="156410" y="106841"/>
                  </a:lnTo>
                  <a:lnTo>
                    <a:pt x="211900" y="138745"/>
                  </a:lnTo>
                  <a:lnTo>
                    <a:pt x="260268" y="160832"/>
                  </a:lnTo>
                  <a:lnTo>
                    <a:pt x="278281" y="172086"/>
                  </a:lnTo>
                  <a:lnTo>
                    <a:pt x="334213" y="191963"/>
                  </a:lnTo>
                  <a:lnTo>
                    <a:pt x="395390" y="218073"/>
                  </a:lnTo>
                  <a:lnTo>
                    <a:pt x="452108" y="241295"/>
                  </a:lnTo>
                  <a:lnTo>
                    <a:pt x="505896" y="256023"/>
                  </a:lnTo>
                  <a:lnTo>
                    <a:pt x="558375" y="277433"/>
                  </a:lnTo>
                  <a:lnTo>
                    <a:pt x="619520" y="291021"/>
                  </a:lnTo>
                  <a:lnTo>
                    <a:pt x="682594" y="299641"/>
                  </a:lnTo>
                  <a:lnTo>
                    <a:pt x="741803" y="313779"/>
                  </a:lnTo>
                  <a:lnTo>
                    <a:pt x="785388" y="334769"/>
                  </a:lnTo>
                  <a:lnTo>
                    <a:pt x="810694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64577" y="273740"/>
              <a:ext cx="170461" cy="326385"/>
            </a:xfrm>
            <a:custGeom>
              <a:avLst/>
              <a:gdLst/>
              <a:ahLst/>
              <a:cxnLst/>
              <a:rect l="0" t="0" r="0" b="0"/>
              <a:pathLst>
                <a:path w="170461" h="326385">
                  <a:moveTo>
                    <a:pt x="20189" y="0"/>
                  </a:moveTo>
                  <a:lnTo>
                    <a:pt x="9011" y="11179"/>
                  </a:lnTo>
                  <a:lnTo>
                    <a:pt x="3523" y="29145"/>
                  </a:lnTo>
                  <a:lnTo>
                    <a:pt x="0" y="84396"/>
                  </a:lnTo>
                  <a:lnTo>
                    <a:pt x="5370" y="142060"/>
                  </a:lnTo>
                  <a:lnTo>
                    <a:pt x="2684" y="166083"/>
                  </a:lnTo>
                  <a:lnTo>
                    <a:pt x="3840" y="171554"/>
                  </a:lnTo>
                  <a:lnTo>
                    <a:pt x="6950" y="172861"/>
                  </a:lnTo>
                  <a:lnTo>
                    <a:pt x="34342" y="163737"/>
                  </a:lnTo>
                  <a:lnTo>
                    <a:pt x="68967" y="165238"/>
                  </a:lnTo>
                  <a:lnTo>
                    <a:pt x="120248" y="177396"/>
                  </a:lnTo>
                  <a:lnTo>
                    <a:pt x="139140" y="188417"/>
                  </a:lnTo>
                  <a:lnTo>
                    <a:pt x="152215" y="204234"/>
                  </a:lnTo>
                  <a:lnTo>
                    <a:pt x="170141" y="242984"/>
                  </a:lnTo>
                  <a:lnTo>
                    <a:pt x="170460" y="253236"/>
                  </a:lnTo>
                  <a:lnTo>
                    <a:pt x="164575" y="273987"/>
                  </a:lnTo>
                  <a:lnTo>
                    <a:pt x="148108" y="299810"/>
                  </a:lnTo>
                  <a:lnTo>
                    <a:pt x="125785" y="308724"/>
                  </a:lnTo>
                  <a:lnTo>
                    <a:pt x="66071" y="322152"/>
                  </a:lnTo>
                  <a:lnTo>
                    <a:pt x="4124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32124" y="268865"/>
              <a:ext cx="336913" cy="25933"/>
            </a:xfrm>
            <a:custGeom>
              <a:avLst/>
              <a:gdLst/>
              <a:ahLst/>
              <a:cxnLst/>
              <a:rect l="0" t="0" r="0" b="0"/>
              <a:pathLst>
                <a:path w="336913" h="25933">
                  <a:moveTo>
                    <a:pt x="0" y="15404"/>
                  </a:moveTo>
                  <a:lnTo>
                    <a:pt x="34792" y="9338"/>
                  </a:lnTo>
                  <a:lnTo>
                    <a:pt x="90537" y="10740"/>
                  </a:lnTo>
                  <a:lnTo>
                    <a:pt x="141626" y="6034"/>
                  </a:lnTo>
                  <a:lnTo>
                    <a:pt x="188452" y="5219"/>
                  </a:lnTo>
                  <a:lnTo>
                    <a:pt x="239372" y="4977"/>
                  </a:lnTo>
                  <a:lnTo>
                    <a:pt x="290998" y="0"/>
                  </a:lnTo>
                  <a:lnTo>
                    <a:pt x="309097" y="6998"/>
                  </a:lnTo>
                  <a:lnTo>
                    <a:pt x="336912" y="25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832373" y="736994"/>
            <a:ext cx="694881" cy="952085"/>
            <a:chOff x="3832373" y="736994"/>
            <a:chExt cx="694881" cy="952085"/>
          </a:xfrm>
        </p:grpSpPr>
        <p:sp>
          <p:nvSpPr>
            <p:cNvPr id="31" name="Freeform 30"/>
            <p:cNvSpPr/>
            <p:nvPr/>
          </p:nvSpPr>
          <p:spPr>
            <a:xfrm>
              <a:off x="4090430" y="736994"/>
              <a:ext cx="192328" cy="357970"/>
            </a:xfrm>
            <a:custGeom>
              <a:avLst/>
              <a:gdLst/>
              <a:ahLst/>
              <a:cxnLst/>
              <a:rect l="0" t="0" r="0" b="0"/>
              <a:pathLst>
                <a:path w="192328" h="357970">
                  <a:moveTo>
                    <a:pt x="15684" y="0"/>
                  </a:moveTo>
                  <a:lnTo>
                    <a:pt x="6619" y="58617"/>
                  </a:lnTo>
                  <a:lnTo>
                    <a:pt x="0" y="93407"/>
                  </a:lnTo>
                  <a:lnTo>
                    <a:pt x="1718" y="102046"/>
                  </a:lnTo>
                  <a:lnTo>
                    <a:pt x="6373" y="108975"/>
                  </a:lnTo>
                  <a:lnTo>
                    <a:pt x="12986" y="114764"/>
                  </a:lnTo>
                  <a:lnTo>
                    <a:pt x="22074" y="117454"/>
                  </a:lnTo>
                  <a:lnTo>
                    <a:pt x="73401" y="119604"/>
                  </a:lnTo>
                  <a:lnTo>
                    <a:pt x="116233" y="130585"/>
                  </a:lnTo>
                  <a:lnTo>
                    <a:pt x="148032" y="148656"/>
                  </a:lnTo>
                  <a:lnTo>
                    <a:pt x="156558" y="155256"/>
                  </a:lnTo>
                  <a:lnTo>
                    <a:pt x="169151" y="175068"/>
                  </a:lnTo>
                  <a:lnTo>
                    <a:pt x="189401" y="232281"/>
                  </a:lnTo>
                  <a:lnTo>
                    <a:pt x="192327" y="258044"/>
                  </a:lnTo>
                  <a:lnTo>
                    <a:pt x="187389" y="281973"/>
                  </a:lnTo>
                  <a:lnTo>
                    <a:pt x="182796" y="293267"/>
                  </a:lnTo>
                  <a:lnTo>
                    <a:pt x="168334" y="308936"/>
                  </a:lnTo>
                  <a:lnTo>
                    <a:pt x="130455" y="328526"/>
                  </a:lnTo>
                  <a:lnTo>
                    <a:pt x="70384" y="347261"/>
                  </a:lnTo>
                  <a:lnTo>
                    <a:pt x="3674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95585" y="768580"/>
              <a:ext cx="400084" cy="16655"/>
            </a:xfrm>
            <a:custGeom>
              <a:avLst/>
              <a:gdLst/>
              <a:ahLst/>
              <a:cxnLst/>
              <a:rect l="0" t="0" r="0" b="0"/>
              <a:pathLst>
                <a:path w="400084" h="16655">
                  <a:moveTo>
                    <a:pt x="0" y="10528"/>
                  </a:moveTo>
                  <a:lnTo>
                    <a:pt x="16768" y="4939"/>
                  </a:lnTo>
                  <a:lnTo>
                    <a:pt x="34359" y="5315"/>
                  </a:lnTo>
                  <a:lnTo>
                    <a:pt x="92999" y="9842"/>
                  </a:lnTo>
                  <a:lnTo>
                    <a:pt x="156079" y="16027"/>
                  </a:lnTo>
                  <a:lnTo>
                    <a:pt x="213446" y="12061"/>
                  </a:lnTo>
                  <a:lnTo>
                    <a:pt x="267290" y="10831"/>
                  </a:lnTo>
                  <a:lnTo>
                    <a:pt x="321817" y="16654"/>
                  </a:lnTo>
                  <a:lnTo>
                    <a:pt x="378425" y="5977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32373" y="1254257"/>
              <a:ext cx="694881" cy="61806"/>
            </a:xfrm>
            <a:custGeom>
              <a:avLst/>
              <a:gdLst/>
              <a:ahLst/>
              <a:cxnLst/>
              <a:rect l="0" t="0" r="0" b="0"/>
              <a:pathLst>
                <a:path w="694881" h="61806">
                  <a:moveTo>
                    <a:pt x="0" y="61805"/>
                  </a:moveTo>
                  <a:lnTo>
                    <a:pt x="11178" y="50626"/>
                  </a:lnTo>
                  <a:lnTo>
                    <a:pt x="29144" y="45138"/>
                  </a:lnTo>
                  <a:lnTo>
                    <a:pt x="85076" y="32920"/>
                  </a:lnTo>
                  <a:lnTo>
                    <a:pt x="140851" y="19531"/>
                  </a:lnTo>
                  <a:lnTo>
                    <a:pt x="190692" y="9115"/>
                  </a:lnTo>
                  <a:lnTo>
                    <a:pt x="242505" y="4859"/>
                  </a:lnTo>
                  <a:lnTo>
                    <a:pt x="288662" y="4768"/>
                  </a:lnTo>
                  <a:lnTo>
                    <a:pt x="313128" y="2530"/>
                  </a:lnTo>
                  <a:lnTo>
                    <a:pt x="363669" y="7506"/>
                  </a:lnTo>
                  <a:lnTo>
                    <a:pt x="406061" y="5552"/>
                  </a:lnTo>
                  <a:lnTo>
                    <a:pt x="463005" y="0"/>
                  </a:lnTo>
                  <a:lnTo>
                    <a:pt x="516107" y="6139"/>
                  </a:lnTo>
                  <a:lnTo>
                    <a:pt x="577376" y="8565"/>
                  </a:lnTo>
                  <a:lnTo>
                    <a:pt x="640629" y="3018"/>
                  </a:lnTo>
                  <a:lnTo>
                    <a:pt x="662580" y="5652"/>
                  </a:lnTo>
                  <a:lnTo>
                    <a:pt x="677795" y="13841"/>
                  </a:lnTo>
                  <a:lnTo>
                    <a:pt x="694880" y="302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97916" y="1452932"/>
              <a:ext cx="288430" cy="236147"/>
            </a:xfrm>
            <a:custGeom>
              <a:avLst/>
              <a:gdLst/>
              <a:ahLst/>
              <a:cxnLst/>
              <a:rect l="0" t="0" r="0" b="0"/>
              <a:pathLst>
                <a:path w="288430" h="236147">
                  <a:moveTo>
                    <a:pt x="29255" y="0"/>
                  </a:moveTo>
                  <a:lnTo>
                    <a:pt x="5535" y="58617"/>
                  </a:lnTo>
                  <a:lnTo>
                    <a:pt x="0" y="98997"/>
                  </a:lnTo>
                  <a:lnTo>
                    <a:pt x="6535" y="146157"/>
                  </a:lnTo>
                  <a:lnTo>
                    <a:pt x="16933" y="177447"/>
                  </a:lnTo>
                  <a:lnTo>
                    <a:pt x="28068" y="194289"/>
                  </a:lnTo>
                  <a:lnTo>
                    <a:pt x="43935" y="206454"/>
                  </a:lnTo>
                  <a:lnTo>
                    <a:pt x="106438" y="231266"/>
                  </a:lnTo>
                  <a:lnTo>
                    <a:pt x="132579" y="236146"/>
                  </a:lnTo>
                  <a:lnTo>
                    <a:pt x="173603" y="231146"/>
                  </a:lnTo>
                  <a:lnTo>
                    <a:pt x="226267" y="212208"/>
                  </a:lnTo>
                  <a:lnTo>
                    <a:pt x="247837" y="203109"/>
                  </a:lnTo>
                  <a:lnTo>
                    <a:pt x="273135" y="183663"/>
                  </a:lnTo>
                  <a:lnTo>
                    <a:pt x="288164" y="165856"/>
                  </a:lnTo>
                  <a:lnTo>
                    <a:pt x="288429" y="159704"/>
                  </a:lnTo>
                  <a:lnTo>
                    <a:pt x="283926" y="155602"/>
                  </a:lnTo>
                  <a:lnTo>
                    <a:pt x="276244" y="152868"/>
                  </a:lnTo>
                  <a:lnTo>
                    <a:pt x="258351" y="156069"/>
                  </a:lnTo>
                  <a:lnTo>
                    <a:pt x="197488" y="190274"/>
                  </a:lnTo>
                  <a:lnTo>
                    <a:pt x="161142" y="217740"/>
                  </a:lnTo>
                  <a:lnTo>
                    <a:pt x="156954" y="222369"/>
                  </a:lnTo>
                  <a:lnTo>
                    <a:pt x="155332" y="225455"/>
                  </a:lnTo>
                  <a:lnTo>
                    <a:pt x="15559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4348690" y="210569"/>
            <a:ext cx="376385" cy="5337950"/>
          </a:xfrm>
          <a:custGeom>
            <a:avLst/>
            <a:gdLst/>
            <a:ahLst/>
            <a:cxnLst/>
            <a:rect l="0" t="0" r="0" b="0"/>
            <a:pathLst>
              <a:path w="376385" h="5337950">
                <a:moveTo>
                  <a:pt x="262792" y="0"/>
                </a:moveTo>
                <a:lnTo>
                  <a:pt x="244811" y="24047"/>
                </a:lnTo>
                <a:lnTo>
                  <a:pt x="220809" y="47810"/>
                </a:lnTo>
                <a:lnTo>
                  <a:pt x="209818" y="70772"/>
                </a:lnTo>
                <a:lnTo>
                  <a:pt x="202642" y="110007"/>
                </a:lnTo>
                <a:lnTo>
                  <a:pt x="208623" y="156781"/>
                </a:lnTo>
                <a:lnTo>
                  <a:pt x="218926" y="188004"/>
                </a:lnTo>
                <a:lnTo>
                  <a:pt x="243858" y="238635"/>
                </a:lnTo>
                <a:lnTo>
                  <a:pt x="267414" y="296876"/>
                </a:lnTo>
                <a:lnTo>
                  <a:pt x="301277" y="357136"/>
                </a:lnTo>
                <a:lnTo>
                  <a:pt x="338885" y="418691"/>
                </a:lnTo>
                <a:lnTo>
                  <a:pt x="355138" y="444591"/>
                </a:lnTo>
                <a:lnTo>
                  <a:pt x="371110" y="495963"/>
                </a:lnTo>
                <a:lnTo>
                  <a:pt x="376384" y="545345"/>
                </a:lnTo>
                <a:lnTo>
                  <a:pt x="372358" y="585844"/>
                </a:lnTo>
                <a:lnTo>
                  <a:pt x="352111" y="647780"/>
                </a:lnTo>
                <a:lnTo>
                  <a:pt x="331241" y="698993"/>
                </a:lnTo>
                <a:lnTo>
                  <a:pt x="304520" y="752382"/>
                </a:lnTo>
                <a:lnTo>
                  <a:pt x="282435" y="809794"/>
                </a:lnTo>
                <a:lnTo>
                  <a:pt x="263899" y="869182"/>
                </a:lnTo>
                <a:lnTo>
                  <a:pt x="248972" y="920644"/>
                </a:lnTo>
                <a:lnTo>
                  <a:pt x="244951" y="960556"/>
                </a:lnTo>
                <a:lnTo>
                  <a:pt x="243164" y="1009491"/>
                </a:lnTo>
                <a:lnTo>
                  <a:pt x="242370" y="1062435"/>
                </a:lnTo>
                <a:lnTo>
                  <a:pt x="245136" y="1117162"/>
                </a:lnTo>
                <a:lnTo>
                  <a:pt x="249096" y="1168001"/>
                </a:lnTo>
                <a:lnTo>
                  <a:pt x="251325" y="1222929"/>
                </a:lnTo>
                <a:lnTo>
                  <a:pt x="252078" y="1283411"/>
                </a:lnTo>
                <a:lnTo>
                  <a:pt x="257816" y="1340419"/>
                </a:lnTo>
                <a:lnTo>
                  <a:pt x="255728" y="1388270"/>
                </a:lnTo>
                <a:lnTo>
                  <a:pt x="253803" y="1431603"/>
                </a:lnTo>
                <a:lnTo>
                  <a:pt x="249600" y="1493016"/>
                </a:lnTo>
                <a:lnTo>
                  <a:pt x="237699" y="1556387"/>
                </a:lnTo>
                <a:lnTo>
                  <a:pt x="224083" y="1616825"/>
                </a:lnTo>
                <a:lnTo>
                  <a:pt x="210129" y="1673823"/>
                </a:lnTo>
                <a:lnTo>
                  <a:pt x="190518" y="1730142"/>
                </a:lnTo>
                <a:lnTo>
                  <a:pt x="164114" y="1785158"/>
                </a:lnTo>
                <a:lnTo>
                  <a:pt x="136368" y="1837272"/>
                </a:lnTo>
                <a:lnTo>
                  <a:pt x="108358" y="1897609"/>
                </a:lnTo>
                <a:lnTo>
                  <a:pt x="87312" y="1946038"/>
                </a:lnTo>
                <a:lnTo>
                  <a:pt x="59240" y="2008738"/>
                </a:lnTo>
                <a:lnTo>
                  <a:pt x="39353" y="2064882"/>
                </a:lnTo>
                <a:lnTo>
                  <a:pt x="25532" y="2119082"/>
                </a:lnTo>
                <a:lnTo>
                  <a:pt x="14028" y="2173356"/>
                </a:lnTo>
                <a:lnTo>
                  <a:pt x="4380" y="2233371"/>
                </a:lnTo>
                <a:lnTo>
                  <a:pt x="1001" y="2295607"/>
                </a:lnTo>
                <a:lnTo>
                  <a:pt x="0" y="2357331"/>
                </a:lnTo>
                <a:lnTo>
                  <a:pt x="873" y="2414354"/>
                </a:lnTo>
                <a:lnTo>
                  <a:pt x="8021" y="2474014"/>
                </a:lnTo>
                <a:lnTo>
                  <a:pt x="17548" y="2529255"/>
                </a:lnTo>
                <a:lnTo>
                  <a:pt x="27780" y="2582668"/>
                </a:lnTo>
                <a:lnTo>
                  <a:pt x="37051" y="2635538"/>
                </a:lnTo>
                <a:lnTo>
                  <a:pt x="41487" y="2687079"/>
                </a:lnTo>
                <a:lnTo>
                  <a:pt x="52874" y="2750128"/>
                </a:lnTo>
                <a:lnTo>
                  <a:pt x="59823" y="2801230"/>
                </a:lnTo>
                <a:lnTo>
                  <a:pt x="65002" y="2850296"/>
                </a:lnTo>
                <a:lnTo>
                  <a:pt x="70827" y="2897589"/>
                </a:lnTo>
                <a:lnTo>
                  <a:pt x="72794" y="2960383"/>
                </a:lnTo>
                <a:lnTo>
                  <a:pt x="73135" y="3014826"/>
                </a:lnTo>
                <a:lnTo>
                  <a:pt x="73236" y="3064232"/>
                </a:lnTo>
                <a:lnTo>
                  <a:pt x="73266" y="3114096"/>
                </a:lnTo>
                <a:lnTo>
                  <a:pt x="73275" y="3165915"/>
                </a:lnTo>
                <a:lnTo>
                  <a:pt x="73278" y="3218314"/>
                </a:lnTo>
                <a:lnTo>
                  <a:pt x="73278" y="3276473"/>
                </a:lnTo>
                <a:lnTo>
                  <a:pt x="78868" y="3332570"/>
                </a:lnTo>
                <a:lnTo>
                  <a:pt x="82344" y="3391825"/>
                </a:lnTo>
                <a:lnTo>
                  <a:pt x="88963" y="3453836"/>
                </a:lnTo>
                <a:lnTo>
                  <a:pt x="98333" y="3516663"/>
                </a:lnTo>
                <a:lnTo>
                  <a:pt x="102929" y="3574143"/>
                </a:lnTo>
                <a:lnTo>
                  <a:pt x="109880" y="3633808"/>
                </a:lnTo>
                <a:lnTo>
                  <a:pt x="119348" y="3684762"/>
                </a:lnTo>
                <a:lnTo>
                  <a:pt x="129563" y="3740674"/>
                </a:lnTo>
                <a:lnTo>
                  <a:pt x="134409" y="3790515"/>
                </a:lnTo>
                <a:lnTo>
                  <a:pt x="135845" y="3846097"/>
                </a:lnTo>
                <a:lnTo>
                  <a:pt x="141860" y="3901431"/>
                </a:lnTo>
                <a:lnTo>
                  <a:pt x="145462" y="3954871"/>
                </a:lnTo>
                <a:lnTo>
                  <a:pt x="146529" y="4013339"/>
                </a:lnTo>
                <a:lnTo>
                  <a:pt x="146845" y="4069527"/>
                </a:lnTo>
                <a:lnTo>
                  <a:pt x="146939" y="4128809"/>
                </a:lnTo>
                <a:lnTo>
                  <a:pt x="152556" y="4190828"/>
                </a:lnTo>
                <a:lnTo>
                  <a:pt x="155306" y="4235792"/>
                </a:lnTo>
                <a:lnTo>
                  <a:pt x="156529" y="4281902"/>
                </a:lnTo>
                <a:lnTo>
                  <a:pt x="157072" y="4325792"/>
                </a:lnTo>
                <a:lnTo>
                  <a:pt x="157313" y="4371815"/>
                </a:lnTo>
                <a:lnTo>
                  <a:pt x="158591" y="4418396"/>
                </a:lnTo>
                <a:lnTo>
                  <a:pt x="163057" y="4462495"/>
                </a:lnTo>
                <a:lnTo>
                  <a:pt x="162704" y="4508611"/>
                </a:lnTo>
                <a:lnTo>
                  <a:pt x="159816" y="4555233"/>
                </a:lnTo>
                <a:lnTo>
                  <a:pt x="158533" y="4599351"/>
                </a:lnTo>
                <a:lnTo>
                  <a:pt x="157963" y="4645475"/>
                </a:lnTo>
                <a:lnTo>
                  <a:pt x="157709" y="4692101"/>
                </a:lnTo>
                <a:lnTo>
                  <a:pt x="157596" y="4736220"/>
                </a:lnTo>
                <a:lnTo>
                  <a:pt x="157546" y="4779226"/>
                </a:lnTo>
                <a:lnTo>
                  <a:pt x="157524" y="4822905"/>
                </a:lnTo>
                <a:lnTo>
                  <a:pt x="157514" y="4869615"/>
                </a:lnTo>
                <a:lnTo>
                  <a:pt x="154390" y="4914551"/>
                </a:lnTo>
                <a:lnTo>
                  <a:pt x="149103" y="4959089"/>
                </a:lnTo>
                <a:lnTo>
                  <a:pt x="142853" y="5006180"/>
                </a:lnTo>
                <a:lnTo>
                  <a:pt x="139296" y="5051286"/>
                </a:lnTo>
                <a:lnTo>
                  <a:pt x="136545" y="5095899"/>
                </a:lnTo>
                <a:lnTo>
                  <a:pt x="131423" y="5143023"/>
                </a:lnTo>
                <a:lnTo>
                  <a:pt x="125246" y="5188144"/>
                </a:lnTo>
                <a:lnTo>
                  <a:pt x="117433" y="5233935"/>
                </a:lnTo>
                <a:lnTo>
                  <a:pt x="106160" y="5285481"/>
                </a:lnTo>
                <a:lnTo>
                  <a:pt x="94336" y="533794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5148435" y="529399"/>
            <a:ext cx="1821431" cy="1054303"/>
            <a:chOff x="5148435" y="529399"/>
            <a:chExt cx="1821431" cy="1054303"/>
          </a:xfrm>
        </p:grpSpPr>
        <p:sp>
          <p:nvSpPr>
            <p:cNvPr id="37" name="Freeform 36"/>
            <p:cNvSpPr/>
            <p:nvPr/>
          </p:nvSpPr>
          <p:spPr>
            <a:xfrm>
              <a:off x="5224784" y="539193"/>
              <a:ext cx="357739" cy="381091"/>
            </a:xfrm>
            <a:custGeom>
              <a:avLst/>
              <a:gdLst/>
              <a:ahLst/>
              <a:cxnLst/>
              <a:rect l="0" t="0" r="0" b="0"/>
              <a:pathLst>
                <a:path w="357739" h="381091">
                  <a:moveTo>
                    <a:pt x="302677" y="18817"/>
                  </a:moveTo>
                  <a:lnTo>
                    <a:pt x="270225" y="12751"/>
                  </a:lnTo>
                  <a:lnTo>
                    <a:pt x="225687" y="14153"/>
                  </a:lnTo>
                  <a:lnTo>
                    <a:pt x="172175" y="9447"/>
                  </a:lnTo>
                  <a:lnTo>
                    <a:pt x="117715" y="7347"/>
                  </a:lnTo>
                  <a:lnTo>
                    <a:pt x="65710" y="0"/>
                  </a:lnTo>
                  <a:lnTo>
                    <a:pt x="23064" y="1543"/>
                  </a:lnTo>
                  <a:lnTo>
                    <a:pt x="10984" y="3792"/>
                  </a:lnTo>
                  <a:lnTo>
                    <a:pt x="4099" y="8800"/>
                  </a:lnTo>
                  <a:lnTo>
                    <a:pt x="680" y="15649"/>
                  </a:lnTo>
                  <a:lnTo>
                    <a:pt x="0" y="33786"/>
                  </a:lnTo>
                  <a:lnTo>
                    <a:pt x="12200" y="91484"/>
                  </a:lnTo>
                  <a:lnTo>
                    <a:pt x="41582" y="152121"/>
                  </a:lnTo>
                  <a:lnTo>
                    <a:pt x="60338" y="207860"/>
                  </a:lnTo>
                  <a:lnTo>
                    <a:pt x="63909" y="218545"/>
                  </a:lnTo>
                  <a:lnTo>
                    <a:pt x="68629" y="223329"/>
                  </a:lnTo>
                  <a:lnTo>
                    <a:pt x="74115" y="224178"/>
                  </a:lnTo>
                  <a:lnTo>
                    <a:pt x="86450" y="218883"/>
                  </a:lnTo>
                  <a:lnTo>
                    <a:pt x="125951" y="195451"/>
                  </a:lnTo>
                  <a:lnTo>
                    <a:pt x="167422" y="181653"/>
                  </a:lnTo>
                  <a:lnTo>
                    <a:pt x="205929" y="179368"/>
                  </a:lnTo>
                  <a:lnTo>
                    <a:pt x="269212" y="191590"/>
                  </a:lnTo>
                  <a:lnTo>
                    <a:pt x="323486" y="219889"/>
                  </a:lnTo>
                  <a:lnTo>
                    <a:pt x="342341" y="234524"/>
                  </a:lnTo>
                  <a:lnTo>
                    <a:pt x="354621" y="252727"/>
                  </a:lnTo>
                  <a:lnTo>
                    <a:pt x="357738" y="272516"/>
                  </a:lnTo>
                  <a:lnTo>
                    <a:pt x="354055" y="293009"/>
                  </a:lnTo>
                  <a:lnTo>
                    <a:pt x="338827" y="323107"/>
                  </a:lnTo>
                  <a:lnTo>
                    <a:pt x="305864" y="362149"/>
                  </a:lnTo>
                  <a:lnTo>
                    <a:pt x="285766" y="370281"/>
                  </a:lnTo>
                  <a:lnTo>
                    <a:pt x="229147" y="381090"/>
                  </a:lnTo>
                  <a:lnTo>
                    <a:pt x="205266" y="378309"/>
                  </a:lnTo>
                  <a:lnTo>
                    <a:pt x="152588" y="360609"/>
                  </a:lnTo>
                  <a:lnTo>
                    <a:pt x="110288" y="358345"/>
                  </a:lnTo>
                  <a:lnTo>
                    <a:pt x="71050" y="366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148435" y="1033540"/>
              <a:ext cx="536955" cy="29839"/>
            </a:xfrm>
            <a:custGeom>
              <a:avLst/>
              <a:gdLst/>
              <a:ahLst/>
              <a:cxnLst/>
              <a:rect l="0" t="0" r="0" b="0"/>
              <a:pathLst>
                <a:path w="536955" h="29839">
                  <a:moveTo>
                    <a:pt x="536954" y="19309"/>
                  </a:moveTo>
                  <a:lnTo>
                    <a:pt x="520186" y="8131"/>
                  </a:lnTo>
                  <a:lnTo>
                    <a:pt x="487402" y="1179"/>
                  </a:lnTo>
                  <a:lnTo>
                    <a:pt x="427166" y="0"/>
                  </a:lnTo>
                  <a:lnTo>
                    <a:pt x="368995" y="6700"/>
                  </a:lnTo>
                  <a:lnTo>
                    <a:pt x="312444" y="8370"/>
                  </a:lnTo>
                  <a:lnTo>
                    <a:pt x="256213" y="15935"/>
                  </a:lnTo>
                  <a:lnTo>
                    <a:pt x="200045" y="18643"/>
                  </a:lnTo>
                  <a:lnTo>
                    <a:pt x="138301" y="24767"/>
                  </a:lnTo>
                  <a:lnTo>
                    <a:pt x="87121" y="28335"/>
                  </a:lnTo>
                  <a:lnTo>
                    <a:pt x="29341" y="23475"/>
                  </a:lnTo>
                  <a:lnTo>
                    <a:pt x="0" y="29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87881" y="1179191"/>
              <a:ext cx="199524" cy="404511"/>
            </a:xfrm>
            <a:custGeom>
              <a:avLst/>
              <a:gdLst/>
              <a:ahLst/>
              <a:cxnLst/>
              <a:rect l="0" t="0" r="0" b="0"/>
              <a:pathLst>
                <a:path w="199524" h="404511">
                  <a:moveTo>
                    <a:pt x="176409" y="0"/>
                  </a:moveTo>
                  <a:lnTo>
                    <a:pt x="159641" y="5589"/>
                  </a:lnTo>
                  <a:lnTo>
                    <a:pt x="145170" y="17692"/>
                  </a:lnTo>
                  <a:lnTo>
                    <a:pt x="105859" y="65995"/>
                  </a:lnTo>
                  <a:lnTo>
                    <a:pt x="94751" y="84314"/>
                  </a:lnTo>
                  <a:lnTo>
                    <a:pt x="54608" y="133560"/>
                  </a:lnTo>
                  <a:lnTo>
                    <a:pt x="32940" y="185566"/>
                  </a:lnTo>
                  <a:lnTo>
                    <a:pt x="6116" y="241636"/>
                  </a:lnTo>
                  <a:lnTo>
                    <a:pt x="0" y="279176"/>
                  </a:lnTo>
                  <a:lnTo>
                    <a:pt x="3777" y="325525"/>
                  </a:lnTo>
                  <a:lnTo>
                    <a:pt x="12336" y="349789"/>
                  </a:lnTo>
                  <a:lnTo>
                    <a:pt x="36894" y="390019"/>
                  </a:lnTo>
                  <a:lnTo>
                    <a:pt x="45965" y="396883"/>
                  </a:lnTo>
                  <a:lnTo>
                    <a:pt x="68521" y="404510"/>
                  </a:lnTo>
                  <a:lnTo>
                    <a:pt x="107527" y="403215"/>
                  </a:lnTo>
                  <a:lnTo>
                    <a:pt x="128637" y="395236"/>
                  </a:lnTo>
                  <a:lnTo>
                    <a:pt x="145818" y="382721"/>
                  </a:lnTo>
                  <a:lnTo>
                    <a:pt x="189056" y="333019"/>
                  </a:lnTo>
                  <a:lnTo>
                    <a:pt x="198798" y="314125"/>
                  </a:lnTo>
                  <a:lnTo>
                    <a:pt x="199523" y="304173"/>
                  </a:lnTo>
                  <a:lnTo>
                    <a:pt x="194091" y="283757"/>
                  </a:lnTo>
                  <a:lnTo>
                    <a:pt x="180758" y="269224"/>
                  </a:lnTo>
                  <a:lnTo>
                    <a:pt x="172289" y="263711"/>
                  </a:lnTo>
                  <a:lnTo>
                    <a:pt x="150402" y="260704"/>
                  </a:lnTo>
                  <a:lnTo>
                    <a:pt x="92915" y="271288"/>
                  </a:lnTo>
                  <a:lnTo>
                    <a:pt x="63152" y="278733"/>
                  </a:lnTo>
                  <a:lnTo>
                    <a:pt x="3953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43357" y="1010735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126342" y="0"/>
                  </a:moveTo>
                  <a:lnTo>
                    <a:pt x="90426" y="56192"/>
                  </a:lnTo>
                  <a:lnTo>
                    <a:pt x="49061" y="114956"/>
                  </a:lnTo>
                  <a:lnTo>
                    <a:pt x="24162" y="1496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80186" y="1042321"/>
              <a:ext cx="221100" cy="178985"/>
            </a:xfrm>
            <a:custGeom>
              <a:avLst/>
              <a:gdLst/>
              <a:ahLst/>
              <a:cxnLst/>
              <a:rect l="0" t="0" r="0" b="0"/>
              <a:pathLst>
                <a:path w="221100" h="178985">
                  <a:moveTo>
                    <a:pt x="221099" y="178984"/>
                  </a:moveTo>
                  <a:lnTo>
                    <a:pt x="215509" y="162217"/>
                  </a:lnTo>
                  <a:lnTo>
                    <a:pt x="203407" y="150865"/>
                  </a:lnTo>
                  <a:lnTo>
                    <a:pt x="146771" y="112074"/>
                  </a:lnTo>
                  <a:lnTo>
                    <a:pt x="87292" y="60647"/>
                  </a:lnTo>
                  <a:lnTo>
                    <a:pt x="56757" y="20558"/>
                  </a:lnTo>
                  <a:lnTo>
                    <a:pt x="47197" y="137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34267" y="529399"/>
              <a:ext cx="267143" cy="365524"/>
            </a:xfrm>
            <a:custGeom>
              <a:avLst/>
              <a:gdLst/>
              <a:ahLst/>
              <a:cxnLst/>
              <a:rect l="0" t="0" r="0" b="0"/>
              <a:pathLst>
                <a:path w="267143" h="365524">
                  <a:moveTo>
                    <a:pt x="267142" y="133896"/>
                  </a:moveTo>
                  <a:lnTo>
                    <a:pt x="248014" y="81191"/>
                  </a:lnTo>
                  <a:lnTo>
                    <a:pt x="217338" y="43103"/>
                  </a:lnTo>
                  <a:lnTo>
                    <a:pt x="181395" y="15832"/>
                  </a:lnTo>
                  <a:lnTo>
                    <a:pt x="149709" y="3118"/>
                  </a:lnTo>
                  <a:lnTo>
                    <a:pt x="112374" y="0"/>
                  </a:lnTo>
                  <a:lnTo>
                    <a:pt x="56988" y="11917"/>
                  </a:lnTo>
                  <a:lnTo>
                    <a:pt x="30699" y="27434"/>
                  </a:lnTo>
                  <a:lnTo>
                    <a:pt x="18557" y="46415"/>
                  </a:lnTo>
                  <a:lnTo>
                    <a:pt x="1230" y="91139"/>
                  </a:lnTo>
                  <a:lnTo>
                    <a:pt x="0" y="112553"/>
                  </a:lnTo>
                  <a:lnTo>
                    <a:pt x="8743" y="154896"/>
                  </a:lnTo>
                  <a:lnTo>
                    <a:pt x="14158" y="163104"/>
                  </a:lnTo>
                  <a:lnTo>
                    <a:pt x="29533" y="175343"/>
                  </a:lnTo>
                  <a:lnTo>
                    <a:pt x="57919" y="188810"/>
                  </a:lnTo>
                  <a:lnTo>
                    <a:pt x="99735" y="189031"/>
                  </a:lnTo>
                  <a:lnTo>
                    <a:pt x="156692" y="170220"/>
                  </a:lnTo>
                  <a:lnTo>
                    <a:pt x="208230" y="137105"/>
                  </a:lnTo>
                  <a:lnTo>
                    <a:pt x="215000" y="138375"/>
                  </a:lnTo>
                  <a:lnTo>
                    <a:pt x="220682" y="145071"/>
                  </a:lnTo>
                  <a:lnTo>
                    <a:pt x="228946" y="166938"/>
                  </a:lnTo>
                  <a:lnTo>
                    <a:pt x="237371" y="219105"/>
                  </a:lnTo>
                  <a:lnTo>
                    <a:pt x="244364" y="280059"/>
                  </a:lnTo>
                  <a:lnTo>
                    <a:pt x="254191" y="339797"/>
                  </a:lnTo>
                  <a:lnTo>
                    <a:pt x="256613" y="365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32911" y="1015675"/>
              <a:ext cx="536955" cy="26340"/>
            </a:xfrm>
            <a:custGeom>
              <a:avLst/>
              <a:gdLst/>
              <a:ahLst/>
              <a:cxnLst/>
              <a:rect l="0" t="0" r="0" b="0"/>
              <a:pathLst>
                <a:path w="536955" h="26340">
                  <a:moveTo>
                    <a:pt x="536954" y="5589"/>
                  </a:moveTo>
                  <a:lnTo>
                    <a:pt x="520187" y="0"/>
                  </a:lnTo>
                  <a:lnTo>
                    <a:pt x="473504" y="4441"/>
                  </a:lnTo>
                  <a:lnTo>
                    <a:pt x="412290" y="13464"/>
                  </a:lnTo>
                  <a:lnTo>
                    <a:pt x="354792" y="15593"/>
                  </a:lnTo>
                  <a:lnTo>
                    <a:pt x="292647" y="10835"/>
                  </a:lnTo>
                  <a:lnTo>
                    <a:pt x="238222" y="15074"/>
                  </a:lnTo>
                  <a:lnTo>
                    <a:pt x="190818" y="21397"/>
                  </a:lnTo>
                  <a:lnTo>
                    <a:pt x="139727" y="25091"/>
                  </a:lnTo>
                  <a:lnTo>
                    <a:pt x="77297" y="26339"/>
                  </a:lnTo>
                  <a:lnTo>
                    <a:pt x="22331" y="23466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70433" y="1147606"/>
              <a:ext cx="30936" cy="242156"/>
            </a:xfrm>
            <a:custGeom>
              <a:avLst/>
              <a:gdLst/>
              <a:ahLst/>
              <a:cxnLst/>
              <a:rect l="0" t="0" r="0" b="0"/>
              <a:pathLst>
                <a:path w="30936" h="242156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7" y="150386"/>
                  </a:lnTo>
                  <a:lnTo>
                    <a:pt x="17333" y="210683"/>
                  </a:lnTo>
                  <a:lnTo>
                    <a:pt x="3093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67534" y="1189720"/>
              <a:ext cx="222108" cy="241762"/>
            </a:xfrm>
            <a:custGeom>
              <a:avLst/>
              <a:gdLst/>
              <a:ahLst/>
              <a:cxnLst/>
              <a:rect l="0" t="0" r="0" b="0"/>
              <a:pathLst>
                <a:path w="222108" h="241762">
                  <a:moveTo>
                    <a:pt x="144404" y="10528"/>
                  </a:moveTo>
                  <a:lnTo>
                    <a:pt x="122047" y="10528"/>
                  </a:lnTo>
                  <a:lnTo>
                    <a:pt x="104831" y="16767"/>
                  </a:lnTo>
                  <a:lnTo>
                    <a:pt x="44240" y="69091"/>
                  </a:lnTo>
                  <a:lnTo>
                    <a:pt x="16040" y="106454"/>
                  </a:lnTo>
                  <a:lnTo>
                    <a:pt x="3165" y="138387"/>
                  </a:lnTo>
                  <a:lnTo>
                    <a:pt x="0" y="176964"/>
                  </a:lnTo>
                  <a:lnTo>
                    <a:pt x="7121" y="215690"/>
                  </a:lnTo>
                  <a:lnTo>
                    <a:pt x="17488" y="234682"/>
                  </a:lnTo>
                  <a:lnTo>
                    <a:pt x="25868" y="239513"/>
                  </a:lnTo>
                  <a:lnTo>
                    <a:pt x="47657" y="241761"/>
                  </a:lnTo>
                  <a:lnTo>
                    <a:pt x="105147" y="233770"/>
                  </a:lnTo>
                  <a:lnTo>
                    <a:pt x="129296" y="230240"/>
                  </a:lnTo>
                  <a:lnTo>
                    <a:pt x="156045" y="215098"/>
                  </a:lnTo>
                  <a:lnTo>
                    <a:pt x="186044" y="185901"/>
                  </a:lnTo>
                  <a:lnTo>
                    <a:pt x="204315" y="156857"/>
                  </a:lnTo>
                  <a:lnTo>
                    <a:pt x="220969" y="115602"/>
                  </a:lnTo>
                  <a:lnTo>
                    <a:pt x="222107" y="94662"/>
                  </a:lnTo>
                  <a:lnTo>
                    <a:pt x="217543" y="73657"/>
                  </a:lnTo>
                  <a:lnTo>
                    <a:pt x="207716" y="52624"/>
                  </a:lnTo>
                  <a:lnTo>
                    <a:pt x="1549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6253927" y="1162717"/>
            <a:ext cx="1094965" cy="342859"/>
          </a:xfrm>
          <a:custGeom>
            <a:avLst/>
            <a:gdLst/>
            <a:ahLst/>
            <a:cxnLst/>
            <a:rect l="0" t="0" r="0" b="0"/>
            <a:pathLst>
              <a:path w="1094965" h="342859">
                <a:moveTo>
                  <a:pt x="0" y="342858"/>
                </a:moveTo>
                <a:lnTo>
                  <a:pt x="55088" y="293360"/>
                </a:lnTo>
                <a:lnTo>
                  <a:pt x="112553" y="251579"/>
                </a:lnTo>
                <a:lnTo>
                  <a:pt x="164519" y="223528"/>
                </a:lnTo>
                <a:lnTo>
                  <a:pt x="226170" y="188439"/>
                </a:lnTo>
                <a:lnTo>
                  <a:pt x="288304" y="159194"/>
                </a:lnTo>
                <a:lnTo>
                  <a:pt x="349971" y="123954"/>
                </a:lnTo>
                <a:lnTo>
                  <a:pt x="403952" y="104472"/>
                </a:lnTo>
                <a:lnTo>
                  <a:pt x="461281" y="94410"/>
                </a:lnTo>
                <a:lnTo>
                  <a:pt x="493963" y="89717"/>
                </a:lnTo>
                <a:lnTo>
                  <a:pt x="543366" y="70760"/>
                </a:lnTo>
                <a:lnTo>
                  <a:pt x="591496" y="59075"/>
                </a:lnTo>
                <a:lnTo>
                  <a:pt x="642802" y="48204"/>
                </a:lnTo>
                <a:lnTo>
                  <a:pt x="695048" y="40693"/>
                </a:lnTo>
                <a:lnTo>
                  <a:pt x="753925" y="32567"/>
                </a:lnTo>
                <a:lnTo>
                  <a:pt x="814992" y="19696"/>
                </a:lnTo>
                <a:lnTo>
                  <a:pt x="873328" y="9009"/>
                </a:lnTo>
                <a:lnTo>
                  <a:pt x="929912" y="6551"/>
                </a:lnTo>
                <a:lnTo>
                  <a:pt x="992214" y="0"/>
                </a:lnTo>
                <a:lnTo>
                  <a:pt x="1043863" y="7544"/>
                </a:lnTo>
                <a:lnTo>
                  <a:pt x="1067573" y="11335"/>
                </a:lnTo>
                <a:lnTo>
                  <a:pt x="1094964" y="594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6887101" y="1428562"/>
            <a:ext cx="261749" cy="240453"/>
          </a:xfrm>
          <a:custGeom>
            <a:avLst/>
            <a:gdLst/>
            <a:ahLst/>
            <a:cxnLst/>
            <a:rect l="0" t="0" r="0" b="0"/>
            <a:pathLst>
              <a:path w="261749" h="240453">
                <a:moveTo>
                  <a:pt x="9064" y="34899"/>
                </a:moveTo>
                <a:lnTo>
                  <a:pt x="3476" y="51666"/>
                </a:lnTo>
                <a:lnTo>
                  <a:pt x="1829" y="51926"/>
                </a:lnTo>
                <a:lnTo>
                  <a:pt x="0" y="39737"/>
                </a:lnTo>
                <a:lnTo>
                  <a:pt x="5426" y="24961"/>
                </a:lnTo>
                <a:lnTo>
                  <a:pt x="10148" y="17745"/>
                </a:lnTo>
                <a:lnTo>
                  <a:pt x="24754" y="6608"/>
                </a:lnTo>
                <a:lnTo>
                  <a:pt x="33562" y="2000"/>
                </a:lnTo>
                <a:lnTo>
                  <a:pt x="52707" y="0"/>
                </a:lnTo>
                <a:lnTo>
                  <a:pt x="62726" y="1104"/>
                </a:lnTo>
                <a:lnTo>
                  <a:pt x="70575" y="5350"/>
                </a:lnTo>
                <a:lnTo>
                  <a:pt x="82416" y="19426"/>
                </a:lnTo>
                <a:lnTo>
                  <a:pt x="95659" y="47082"/>
                </a:lnTo>
                <a:lnTo>
                  <a:pt x="97074" y="70339"/>
                </a:lnTo>
                <a:lnTo>
                  <a:pt x="88449" y="117809"/>
                </a:lnTo>
                <a:lnTo>
                  <a:pt x="59544" y="173117"/>
                </a:lnTo>
                <a:lnTo>
                  <a:pt x="28193" y="235058"/>
                </a:lnTo>
                <a:lnTo>
                  <a:pt x="27666" y="239698"/>
                </a:lnTo>
                <a:lnTo>
                  <a:pt x="29655" y="240452"/>
                </a:lnTo>
                <a:lnTo>
                  <a:pt x="60835" y="230440"/>
                </a:lnTo>
                <a:lnTo>
                  <a:pt x="82376" y="230210"/>
                </a:lnTo>
                <a:lnTo>
                  <a:pt x="93034" y="231787"/>
                </a:lnTo>
                <a:lnTo>
                  <a:pt x="114235" y="227300"/>
                </a:lnTo>
                <a:lnTo>
                  <a:pt x="124802" y="222828"/>
                </a:lnTo>
                <a:lnTo>
                  <a:pt x="145901" y="220978"/>
                </a:lnTo>
                <a:lnTo>
                  <a:pt x="199743" y="231195"/>
                </a:lnTo>
                <a:lnTo>
                  <a:pt x="261748" y="2349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5022093" y="613965"/>
            <a:ext cx="684353" cy="312543"/>
          </a:xfrm>
          <a:custGeom>
            <a:avLst/>
            <a:gdLst/>
            <a:ahLst/>
            <a:cxnLst/>
            <a:rect l="0" t="0" r="0" b="0"/>
            <a:pathLst>
              <a:path w="684353" h="312543">
                <a:moveTo>
                  <a:pt x="0" y="312542"/>
                </a:moveTo>
                <a:lnTo>
                  <a:pt x="58563" y="263044"/>
                </a:lnTo>
                <a:lnTo>
                  <a:pt x="115966" y="214255"/>
                </a:lnTo>
                <a:lnTo>
                  <a:pt x="149856" y="189316"/>
                </a:lnTo>
                <a:lnTo>
                  <a:pt x="207600" y="154592"/>
                </a:lnTo>
                <a:lnTo>
                  <a:pt x="262821" y="125380"/>
                </a:lnTo>
                <a:lnTo>
                  <a:pt x="315803" y="99625"/>
                </a:lnTo>
                <a:lnTo>
                  <a:pt x="379021" y="71105"/>
                </a:lnTo>
                <a:lnTo>
                  <a:pt x="432837" y="52934"/>
                </a:lnTo>
                <a:lnTo>
                  <a:pt x="488355" y="35700"/>
                </a:lnTo>
                <a:lnTo>
                  <a:pt x="549711" y="15702"/>
                </a:lnTo>
                <a:lnTo>
                  <a:pt x="612680" y="0"/>
                </a:lnTo>
                <a:lnTo>
                  <a:pt x="650247" y="788"/>
                </a:lnTo>
                <a:lnTo>
                  <a:pt x="669195" y="5529"/>
                </a:lnTo>
                <a:lnTo>
                  <a:pt x="684352" y="1774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4885223" y="357968"/>
            <a:ext cx="31586" cy="210571"/>
          </a:xfrm>
          <a:custGeom>
            <a:avLst/>
            <a:gdLst/>
            <a:ahLst/>
            <a:cxnLst/>
            <a:rect l="0" t="0" r="0" b="0"/>
            <a:pathLst>
              <a:path w="31586" h="210571">
                <a:moveTo>
                  <a:pt x="0" y="0"/>
                </a:moveTo>
                <a:lnTo>
                  <a:pt x="14654" y="53028"/>
                </a:lnTo>
                <a:lnTo>
                  <a:pt x="20962" y="109304"/>
                </a:lnTo>
                <a:lnTo>
                  <a:pt x="29140" y="159762"/>
                </a:lnTo>
                <a:lnTo>
                  <a:pt x="31585" y="2105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5116850" y="1295005"/>
            <a:ext cx="610653" cy="613503"/>
            <a:chOff x="5116850" y="1295005"/>
            <a:chExt cx="610653" cy="613503"/>
          </a:xfrm>
        </p:grpSpPr>
        <p:sp>
          <p:nvSpPr>
            <p:cNvPr id="51" name="Freeform 50"/>
            <p:cNvSpPr/>
            <p:nvPr/>
          </p:nvSpPr>
          <p:spPr>
            <a:xfrm>
              <a:off x="5116850" y="1295005"/>
              <a:ext cx="505368" cy="347441"/>
            </a:xfrm>
            <a:custGeom>
              <a:avLst/>
              <a:gdLst/>
              <a:ahLst/>
              <a:cxnLst/>
              <a:rect l="0" t="0" r="0" b="0"/>
              <a:pathLst>
                <a:path w="505368" h="347441">
                  <a:moveTo>
                    <a:pt x="0" y="347440"/>
                  </a:moveTo>
                  <a:lnTo>
                    <a:pt x="20243" y="303478"/>
                  </a:lnTo>
                  <a:lnTo>
                    <a:pt x="59236" y="249321"/>
                  </a:lnTo>
                  <a:lnTo>
                    <a:pt x="116465" y="191626"/>
                  </a:lnTo>
                  <a:lnTo>
                    <a:pt x="177452" y="157238"/>
                  </a:lnTo>
                  <a:lnTo>
                    <a:pt x="232955" y="118954"/>
                  </a:lnTo>
                  <a:lnTo>
                    <a:pt x="290814" y="82768"/>
                  </a:lnTo>
                  <a:lnTo>
                    <a:pt x="341320" y="53380"/>
                  </a:lnTo>
                  <a:lnTo>
                    <a:pt x="392160" y="30504"/>
                  </a:lnTo>
                  <a:lnTo>
                    <a:pt x="448734" y="11701"/>
                  </a:lnTo>
                  <a:lnTo>
                    <a:pt x="5053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22176" y="1624128"/>
              <a:ext cx="305327" cy="284380"/>
            </a:xfrm>
            <a:custGeom>
              <a:avLst/>
              <a:gdLst/>
              <a:ahLst/>
              <a:cxnLst/>
              <a:rect l="0" t="0" r="0" b="0"/>
              <a:pathLst>
                <a:path w="305327" h="284380">
                  <a:moveTo>
                    <a:pt x="0" y="92017"/>
                  </a:moveTo>
                  <a:lnTo>
                    <a:pt x="0" y="69660"/>
                  </a:lnTo>
                  <a:lnTo>
                    <a:pt x="6239" y="52444"/>
                  </a:lnTo>
                  <a:lnTo>
                    <a:pt x="29308" y="22329"/>
                  </a:lnTo>
                  <a:lnTo>
                    <a:pt x="60676" y="6508"/>
                  </a:lnTo>
                  <a:lnTo>
                    <a:pt x="99606" y="0"/>
                  </a:lnTo>
                  <a:lnTo>
                    <a:pt x="120699" y="4717"/>
                  </a:lnTo>
                  <a:lnTo>
                    <a:pt x="137872" y="15782"/>
                  </a:lnTo>
                  <a:lnTo>
                    <a:pt x="159524" y="41743"/>
                  </a:lnTo>
                  <a:lnTo>
                    <a:pt x="169555" y="61484"/>
                  </a:lnTo>
                  <a:lnTo>
                    <a:pt x="171674" y="81956"/>
                  </a:lnTo>
                  <a:lnTo>
                    <a:pt x="159305" y="142598"/>
                  </a:lnTo>
                  <a:lnTo>
                    <a:pt x="141048" y="182523"/>
                  </a:lnTo>
                  <a:lnTo>
                    <a:pt x="99509" y="238856"/>
                  </a:lnTo>
                  <a:lnTo>
                    <a:pt x="77577" y="265246"/>
                  </a:lnTo>
                  <a:lnTo>
                    <a:pt x="76284" y="271844"/>
                  </a:lnTo>
                  <a:lnTo>
                    <a:pt x="78932" y="277412"/>
                  </a:lnTo>
                  <a:lnTo>
                    <a:pt x="84207" y="282294"/>
                  </a:lnTo>
                  <a:lnTo>
                    <a:pt x="91233" y="284379"/>
                  </a:lnTo>
                  <a:lnTo>
                    <a:pt x="119059" y="281724"/>
                  </a:lnTo>
                  <a:lnTo>
                    <a:pt x="177794" y="267055"/>
                  </a:lnTo>
                  <a:lnTo>
                    <a:pt x="228099" y="262943"/>
                  </a:lnTo>
                  <a:lnTo>
                    <a:pt x="290979" y="277375"/>
                  </a:lnTo>
                  <a:lnTo>
                    <a:pt x="305326" y="281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453969" y="379025"/>
            <a:ext cx="1863545" cy="1200250"/>
            <a:chOff x="6453969" y="379025"/>
            <a:chExt cx="1863545" cy="1200250"/>
          </a:xfrm>
        </p:grpSpPr>
        <p:sp>
          <p:nvSpPr>
            <p:cNvPr id="54" name="Freeform 53"/>
            <p:cNvSpPr/>
            <p:nvPr/>
          </p:nvSpPr>
          <p:spPr>
            <a:xfrm>
              <a:off x="6453969" y="526424"/>
              <a:ext cx="442197" cy="284271"/>
            </a:xfrm>
            <a:custGeom>
              <a:avLst/>
              <a:gdLst/>
              <a:ahLst/>
              <a:cxnLst/>
              <a:rect l="0" t="0" r="0" b="0"/>
              <a:pathLst>
                <a:path w="442197" h="284271">
                  <a:moveTo>
                    <a:pt x="0" y="284270"/>
                  </a:moveTo>
                  <a:lnTo>
                    <a:pt x="50995" y="223397"/>
                  </a:lnTo>
                  <a:lnTo>
                    <a:pt x="85982" y="193477"/>
                  </a:lnTo>
                  <a:lnTo>
                    <a:pt x="145435" y="157988"/>
                  </a:lnTo>
                  <a:lnTo>
                    <a:pt x="200952" y="122841"/>
                  </a:lnTo>
                  <a:lnTo>
                    <a:pt x="261714" y="87739"/>
                  </a:lnTo>
                  <a:lnTo>
                    <a:pt x="315657" y="52643"/>
                  </a:lnTo>
                  <a:lnTo>
                    <a:pt x="375889" y="18862"/>
                  </a:lnTo>
                  <a:lnTo>
                    <a:pt x="383953" y="12575"/>
                  </a:lnTo>
                  <a:lnTo>
                    <a:pt x="405392" y="5589"/>
                  </a:lnTo>
                  <a:lnTo>
                    <a:pt x="4421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80394" y="379025"/>
              <a:ext cx="169447" cy="315856"/>
            </a:xfrm>
            <a:custGeom>
              <a:avLst/>
              <a:gdLst/>
              <a:ahLst/>
              <a:cxnLst/>
              <a:rect l="0" t="0" r="0" b="0"/>
              <a:pathLst>
                <a:path w="169447" h="315856">
                  <a:moveTo>
                    <a:pt x="0" y="0"/>
                  </a:moveTo>
                  <a:lnTo>
                    <a:pt x="24046" y="9576"/>
                  </a:lnTo>
                  <a:lnTo>
                    <a:pt x="59592" y="39404"/>
                  </a:lnTo>
                  <a:lnTo>
                    <a:pt x="75108" y="65488"/>
                  </a:lnTo>
                  <a:lnTo>
                    <a:pt x="75809" y="74074"/>
                  </a:lnTo>
                  <a:lnTo>
                    <a:pt x="70347" y="89854"/>
                  </a:lnTo>
                  <a:lnTo>
                    <a:pt x="54119" y="117481"/>
                  </a:lnTo>
                  <a:lnTo>
                    <a:pt x="53626" y="125114"/>
                  </a:lnTo>
                  <a:lnTo>
                    <a:pt x="56808" y="131373"/>
                  </a:lnTo>
                  <a:lnTo>
                    <a:pt x="62438" y="136715"/>
                  </a:lnTo>
                  <a:lnTo>
                    <a:pt x="81172" y="142651"/>
                  </a:lnTo>
                  <a:lnTo>
                    <a:pt x="102757" y="147629"/>
                  </a:lnTo>
                  <a:lnTo>
                    <a:pt x="148683" y="176430"/>
                  </a:lnTo>
                  <a:lnTo>
                    <a:pt x="162787" y="193057"/>
                  </a:lnTo>
                  <a:lnTo>
                    <a:pt x="168186" y="202404"/>
                  </a:lnTo>
                  <a:lnTo>
                    <a:pt x="169446" y="213315"/>
                  </a:lnTo>
                  <a:lnTo>
                    <a:pt x="164607" y="237917"/>
                  </a:lnTo>
                  <a:lnTo>
                    <a:pt x="148728" y="266896"/>
                  </a:lnTo>
                  <a:lnTo>
                    <a:pt x="129205" y="290301"/>
                  </a:lnTo>
                  <a:lnTo>
                    <a:pt x="121231" y="294139"/>
                  </a:lnTo>
                  <a:lnTo>
                    <a:pt x="83219" y="301254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85499" y="452725"/>
              <a:ext cx="327075" cy="484312"/>
            </a:xfrm>
            <a:custGeom>
              <a:avLst/>
              <a:gdLst/>
              <a:ahLst/>
              <a:cxnLst/>
              <a:rect l="0" t="0" r="0" b="0"/>
              <a:pathLst>
                <a:path w="327075" h="484312">
                  <a:moveTo>
                    <a:pt x="5589" y="0"/>
                  </a:moveTo>
                  <a:lnTo>
                    <a:pt x="0" y="16767"/>
                  </a:lnTo>
                  <a:lnTo>
                    <a:pt x="693" y="19367"/>
                  </a:lnTo>
                  <a:lnTo>
                    <a:pt x="3495" y="18761"/>
                  </a:lnTo>
                  <a:lnTo>
                    <a:pt x="7702" y="16016"/>
                  </a:lnTo>
                  <a:lnTo>
                    <a:pt x="60821" y="11251"/>
                  </a:lnTo>
                  <a:lnTo>
                    <a:pt x="120484" y="10671"/>
                  </a:lnTo>
                  <a:lnTo>
                    <a:pt x="179019" y="20132"/>
                  </a:lnTo>
                  <a:lnTo>
                    <a:pt x="203162" y="30784"/>
                  </a:lnTo>
                  <a:lnTo>
                    <a:pt x="230895" y="55525"/>
                  </a:lnTo>
                  <a:lnTo>
                    <a:pt x="248341" y="85082"/>
                  </a:lnTo>
                  <a:lnTo>
                    <a:pt x="250739" y="105664"/>
                  </a:lnTo>
                  <a:lnTo>
                    <a:pt x="246736" y="126511"/>
                  </a:lnTo>
                  <a:lnTo>
                    <a:pt x="231328" y="156808"/>
                  </a:lnTo>
                  <a:lnTo>
                    <a:pt x="218611" y="173417"/>
                  </a:lnTo>
                  <a:lnTo>
                    <a:pt x="198922" y="185479"/>
                  </a:lnTo>
                  <a:lnTo>
                    <a:pt x="151152" y="204189"/>
                  </a:lnTo>
                  <a:lnTo>
                    <a:pt x="168692" y="202960"/>
                  </a:lnTo>
                  <a:lnTo>
                    <a:pt x="228312" y="219323"/>
                  </a:lnTo>
                  <a:lnTo>
                    <a:pt x="288455" y="249865"/>
                  </a:lnTo>
                  <a:lnTo>
                    <a:pt x="315439" y="276025"/>
                  </a:lnTo>
                  <a:lnTo>
                    <a:pt x="324624" y="298933"/>
                  </a:lnTo>
                  <a:lnTo>
                    <a:pt x="327074" y="311592"/>
                  </a:lnTo>
                  <a:lnTo>
                    <a:pt x="323556" y="338137"/>
                  </a:lnTo>
                  <a:lnTo>
                    <a:pt x="302234" y="387717"/>
                  </a:lnTo>
                  <a:lnTo>
                    <a:pt x="276758" y="420595"/>
                  </a:lnTo>
                  <a:lnTo>
                    <a:pt x="246982" y="441386"/>
                  </a:lnTo>
                  <a:lnTo>
                    <a:pt x="184745" y="476086"/>
                  </a:lnTo>
                  <a:lnTo>
                    <a:pt x="17404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633161" y="958613"/>
              <a:ext cx="684353" cy="62652"/>
            </a:xfrm>
            <a:custGeom>
              <a:avLst/>
              <a:gdLst/>
              <a:ahLst/>
              <a:cxnLst/>
              <a:rect l="0" t="0" r="0" b="0"/>
              <a:pathLst>
                <a:path w="684353" h="62652">
                  <a:moveTo>
                    <a:pt x="0" y="62651"/>
                  </a:moveTo>
                  <a:lnTo>
                    <a:pt x="54144" y="51198"/>
                  </a:lnTo>
                  <a:lnTo>
                    <a:pt x="114680" y="37902"/>
                  </a:lnTo>
                  <a:lnTo>
                    <a:pt x="165650" y="27502"/>
                  </a:lnTo>
                  <a:lnTo>
                    <a:pt x="212208" y="22600"/>
                  </a:lnTo>
                  <a:lnTo>
                    <a:pt x="272406" y="15559"/>
                  </a:lnTo>
                  <a:lnTo>
                    <a:pt x="315262" y="12475"/>
                  </a:lnTo>
                  <a:lnTo>
                    <a:pt x="358875" y="9935"/>
                  </a:lnTo>
                  <a:lnTo>
                    <a:pt x="405555" y="4906"/>
                  </a:lnTo>
                  <a:lnTo>
                    <a:pt x="468624" y="6618"/>
                  </a:lnTo>
                  <a:lnTo>
                    <a:pt x="524235" y="1236"/>
                  </a:lnTo>
                  <a:lnTo>
                    <a:pt x="578419" y="0"/>
                  </a:lnTo>
                  <a:lnTo>
                    <a:pt x="637950" y="5172"/>
                  </a:lnTo>
                  <a:lnTo>
                    <a:pt x="684352" y="10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92821" y="1000207"/>
              <a:ext cx="266765" cy="273742"/>
            </a:xfrm>
            <a:custGeom>
              <a:avLst/>
              <a:gdLst/>
              <a:ahLst/>
              <a:cxnLst/>
              <a:rect l="0" t="0" r="0" b="0"/>
              <a:pathLst>
                <a:path w="266765" h="273742">
                  <a:moveTo>
                    <a:pt x="45666" y="0"/>
                  </a:moveTo>
                  <a:lnTo>
                    <a:pt x="36601" y="58617"/>
                  </a:lnTo>
                  <a:lnTo>
                    <a:pt x="29982" y="110175"/>
                  </a:lnTo>
                  <a:lnTo>
                    <a:pt x="17265" y="172498"/>
                  </a:lnTo>
                  <a:lnTo>
                    <a:pt x="3487" y="222937"/>
                  </a:lnTo>
                  <a:lnTo>
                    <a:pt x="0" y="236362"/>
                  </a:lnTo>
                  <a:lnTo>
                    <a:pt x="3524" y="245312"/>
                  </a:lnTo>
                  <a:lnTo>
                    <a:pt x="11722" y="251279"/>
                  </a:lnTo>
                  <a:lnTo>
                    <a:pt x="34089" y="256739"/>
                  </a:lnTo>
                  <a:lnTo>
                    <a:pt x="93231" y="253449"/>
                  </a:lnTo>
                  <a:lnTo>
                    <a:pt x="148995" y="254005"/>
                  </a:lnTo>
                  <a:lnTo>
                    <a:pt x="212002" y="264166"/>
                  </a:lnTo>
                  <a:lnTo>
                    <a:pt x="26676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65275" y="915979"/>
              <a:ext cx="41669" cy="663296"/>
            </a:xfrm>
            <a:custGeom>
              <a:avLst/>
              <a:gdLst/>
              <a:ahLst/>
              <a:cxnLst/>
              <a:rect l="0" t="0" r="0" b="0"/>
              <a:pathLst>
                <a:path w="41669" h="663296">
                  <a:moveTo>
                    <a:pt x="41668" y="0"/>
                  </a:moveTo>
                  <a:lnTo>
                    <a:pt x="41668" y="60383"/>
                  </a:lnTo>
                  <a:lnTo>
                    <a:pt x="36079" y="121632"/>
                  </a:lnTo>
                  <a:lnTo>
                    <a:pt x="30946" y="181997"/>
                  </a:lnTo>
                  <a:lnTo>
                    <a:pt x="22999" y="239501"/>
                  </a:lnTo>
                  <a:lnTo>
                    <a:pt x="18199" y="297131"/>
                  </a:lnTo>
                  <a:lnTo>
                    <a:pt x="12486" y="358660"/>
                  </a:lnTo>
                  <a:lnTo>
                    <a:pt x="10794" y="418225"/>
                  </a:lnTo>
                  <a:lnTo>
                    <a:pt x="4633" y="479576"/>
                  </a:lnTo>
                  <a:lnTo>
                    <a:pt x="1059" y="531261"/>
                  </a:lnTo>
                  <a:lnTo>
                    <a:pt x="0" y="579850"/>
                  </a:lnTo>
                  <a:lnTo>
                    <a:pt x="812" y="640746"/>
                  </a:lnTo>
                  <a:lnTo>
                    <a:pt x="10082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042321" y="480286"/>
            <a:ext cx="1505576" cy="1276770"/>
            <a:chOff x="1042321" y="480286"/>
            <a:chExt cx="1505576" cy="1276770"/>
          </a:xfrm>
        </p:grpSpPr>
        <p:sp>
          <p:nvSpPr>
            <p:cNvPr id="2" name="Freeform 1"/>
            <p:cNvSpPr/>
            <p:nvPr/>
          </p:nvSpPr>
          <p:spPr>
            <a:xfrm>
              <a:off x="1358176" y="480286"/>
              <a:ext cx="429229" cy="583093"/>
            </a:xfrm>
            <a:custGeom>
              <a:avLst/>
              <a:gdLst/>
              <a:ahLst/>
              <a:cxnLst/>
              <a:rect l="0" t="0" r="0" b="0"/>
              <a:pathLst>
                <a:path w="429229" h="583093">
                  <a:moveTo>
                    <a:pt x="0" y="14553"/>
                  </a:moveTo>
                  <a:lnTo>
                    <a:pt x="11178" y="25731"/>
                  </a:lnTo>
                  <a:lnTo>
                    <a:pt x="32264" y="28100"/>
                  </a:lnTo>
                  <a:lnTo>
                    <a:pt x="93460" y="25678"/>
                  </a:lnTo>
                  <a:lnTo>
                    <a:pt x="153469" y="25199"/>
                  </a:lnTo>
                  <a:lnTo>
                    <a:pt x="210382" y="21985"/>
                  </a:lnTo>
                  <a:lnTo>
                    <a:pt x="237392" y="19026"/>
                  </a:lnTo>
                  <a:lnTo>
                    <a:pt x="299760" y="18464"/>
                  </a:lnTo>
                  <a:lnTo>
                    <a:pt x="354746" y="14156"/>
                  </a:lnTo>
                  <a:lnTo>
                    <a:pt x="407548" y="3253"/>
                  </a:lnTo>
                  <a:lnTo>
                    <a:pt x="419098" y="0"/>
                  </a:lnTo>
                  <a:lnTo>
                    <a:pt x="425628" y="1342"/>
                  </a:lnTo>
                  <a:lnTo>
                    <a:pt x="428811" y="5745"/>
                  </a:lnTo>
                  <a:lnTo>
                    <a:pt x="429228" y="19997"/>
                  </a:lnTo>
                  <a:lnTo>
                    <a:pt x="425514" y="38030"/>
                  </a:lnTo>
                  <a:lnTo>
                    <a:pt x="397957" y="87777"/>
                  </a:lnTo>
                  <a:lnTo>
                    <a:pt x="365651" y="149596"/>
                  </a:lnTo>
                  <a:lnTo>
                    <a:pt x="331410" y="212804"/>
                  </a:lnTo>
                  <a:lnTo>
                    <a:pt x="298117" y="267810"/>
                  </a:lnTo>
                  <a:lnTo>
                    <a:pt x="275826" y="320642"/>
                  </a:lnTo>
                  <a:lnTo>
                    <a:pt x="240600" y="383657"/>
                  </a:lnTo>
                  <a:lnTo>
                    <a:pt x="209903" y="444106"/>
                  </a:lnTo>
                  <a:lnTo>
                    <a:pt x="176557" y="499755"/>
                  </a:lnTo>
                  <a:lnTo>
                    <a:pt x="149433" y="560535"/>
                  </a:lnTo>
                  <a:lnTo>
                    <a:pt x="136870" y="583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42321" y="1084435"/>
              <a:ext cx="810695" cy="63172"/>
            </a:xfrm>
            <a:custGeom>
              <a:avLst/>
              <a:gdLst/>
              <a:ahLst/>
              <a:cxnLst/>
              <a:rect l="0" t="0" r="0" b="0"/>
              <a:pathLst>
                <a:path w="810695" h="63172">
                  <a:moveTo>
                    <a:pt x="810694" y="0"/>
                  </a:moveTo>
                  <a:lnTo>
                    <a:pt x="805105" y="16767"/>
                  </a:lnTo>
                  <a:lnTo>
                    <a:pt x="798779" y="20537"/>
                  </a:lnTo>
                  <a:lnTo>
                    <a:pt x="736393" y="21219"/>
                  </a:lnTo>
                  <a:lnTo>
                    <a:pt x="686644" y="21105"/>
                  </a:lnTo>
                  <a:lnTo>
                    <a:pt x="624667" y="21066"/>
                  </a:lnTo>
                  <a:lnTo>
                    <a:pt x="574511" y="21060"/>
                  </a:lnTo>
                  <a:lnTo>
                    <a:pt x="511400" y="24177"/>
                  </a:lnTo>
                  <a:lnTo>
                    <a:pt x="453267" y="35711"/>
                  </a:lnTo>
                  <a:lnTo>
                    <a:pt x="391012" y="36057"/>
                  </a:lnTo>
                  <a:lnTo>
                    <a:pt x="330961" y="46507"/>
                  </a:lnTo>
                  <a:lnTo>
                    <a:pt x="269489" y="52600"/>
                  </a:lnTo>
                  <a:lnTo>
                    <a:pt x="233487" y="58349"/>
                  </a:lnTo>
                  <a:lnTo>
                    <a:pt x="183641" y="54116"/>
                  </a:lnTo>
                  <a:lnTo>
                    <a:pt x="135130" y="53079"/>
                  </a:lnTo>
                  <a:lnTo>
                    <a:pt x="71926" y="52729"/>
                  </a:lnTo>
                  <a:lnTo>
                    <a:pt x="17920" y="6098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26590" y="1358176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21057" y="54144"/>
                  </a:lnTo>
                  <a:lnTo>
                    <a:pt x="21057" y="114680"/>
                  </a:lnTo>
                  <a:lnTo>
                    <a:pt x="21057" y="165650"/>
                  </a:lnTo>
                  <a:lnTo>
                    <a:pt x="21057" y="217797"/>
                  </a:lnTo>
                  <a:lnTo>
                    <a:pt x="13822" y="279414"/>
                  </a:lnTo>
                  <a:lnTo>
                    <a:pt x="8060" y="33352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63461" y="1302439"/>
              <a:ext cx="286487" cy="454617"/>
            </a:xfrm>
            <a:custGeom>
              <a:avLst/>
              <a:gdLst/>
              <a:ahLst/>
              <a:cxnLst/>
              <a:rect l="0" t="0" r="0" b="0"/>
              <a:pathLst>
                <a:path w="286487" h="454617">
                  <a:moveTo>
                    <a:pt x="0" y="87322"/>
                  </a:moveTo>
                  <a:lnTo>
                    <a:pt x="55659" y="34782"/>
                  </a:lnTo>
                  <a:lnTo>
                    <a:pt x="95352" y="12213"/>
                  </a:lnTo>
                  <a:lnTo>
                    <a:pt x="126518" y="207"/>
                  </a:lnTo>
                  <a:lnTo>
                    <a:pt x="136988" y="0"/>
                  </a:lnTo>
                  <a:lnTo>
                    <a:pt x="157979" y="6008"/>
                  </a:lnTo>
                  <a:lnTo>
                    <a:pt x="175888" y="19597"/>
                  </a:lnTo>
                  <a:lnTo>
                    <a:pt x="190476" y="37335"/>
                  </a:lnTo>
                  <a:lnTo>
                    <a:pt x="200859" y="56917"/>
                  </a:lnTo>
                  <a:lnTo>
                    <a:pt x="203134" y="80438"/>
                  </a:lnTo>
                  <a:lnTo>
                    <a:pt x="199076" y="105320"/>
                  </a:lnTo>
                  <a:lnTo>
                    <a:pt x="170914" y="160619"/>
                  </a:lnTo>
                  <a:lnTo>
                    <a:pt x="154340" y="175660"/>
                  </a:lnTo>
                  <a:lnTo>
                    <a:pt x="115105" y="194849"/>
                  </a:lnTo>
                  <a:lnTo>
                    <a:pt x="109492" y="194102"/>
                  </a:lnTo>
                  <a:lnTo>
                    <a:pt x="106919" y="190094"/>
                  </a:lnTo>
                  <a:lnTo>
                    <a:pt x="106375" y="183913"/>
                  </a:lnTo>
                  <a:lnTo>
                    <a:pt x="110691" y="179792"/>
                  </a:lnTo>
                  <a:lnTo>
                    <a:pt x="127964" y="175213"/>
                  </a:lnTo>
                  <a:lnTo>
                    <a:pt x="158408" y="178225"/>
                  </a:lnTo>
                  <a:lnTo>
                    <a:pt x="206202" y="198128"/>
                  </a:lnTo>
                  <a:lnTo>
                    <a:pt x="232802" y="218940"/>
                  </a:lnTo>
                  <a:lnTo>
                    <a:pt x="269924" y="272591"/>
                  </a:lnTo>
                  <a:lnTo>
                    <a:pt x="285608" y="318341"/>
                  </a:lnTo>
                  <a:lnTo>
                    <a:pt x="286486" y="357763"/>
                  </a:lnTo>
                  <a:lnTo>
                    <a:pt x="273747" y="397260"/>
                  </a:lnTo>
                  <a:lnTo>
                    <a:pt x="258536" y="415365"/>
                  </a:lnTo>
                  <a:lnTo>
                    <a:pt x="216020" y="446680"/>
                  </a:lnTo>
                  <a:lnTo>
                    <a:pt x="153287" y="454616"/>
                  </a:lnTo>
                  <a:lnTo>
                    <a:pt x="117558" y="449874"/>
                  </a:lnTo>
                  <a:lnTo>
                    <a:pt x="90334" y="435471"/>
                  </a:lnTo>
                  <a:lnTo>
                    <a:pt x="42114" y="392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37326" y="968621"/>
              <a:ext cx="157928" cy="284271"/>
            </a:xfrm>
            <a:custGeom>
              <a:avLst/>
              <a:gdLst/>
              <a:ahLst/>
              <a:cxnLst/>
              <a:rect l="0" t="0" r="0" b="0"/>
              <a:pathLst>
                <a:path w="157928" h="284271">
                  <a:moveTo>
                    <a:pt x="157927" y="0"/>
                  </a:moveTo>
                  <a:lnTo>
                    <a:pt x="137684" y="43963"/>
                  </a:lnTo>
                  <a:lnTo>
                    <a:pt x="104930" y="98120"/>
                  </a:lnTo>
                  <a:lnTo>
                    <a:pt x="77379" y="158154"/>
                  </a:lnTo>
                  <a:lnTo>
                    <a:pt x="45184" y="219511"/>
                  </a:lnTo>
                  <a:lnTo>
                    <a:pt x="13590" y="26207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16269" y="1010735"/>
              <a:ext cx="231628" cy="231628"/>
            </a:xfrm>
            <a:custGeom>
              <a:avLst/>
              <a:gdLst/>
              <a:ahLst/>
              <a:cxnLst/>
              <a:rect l="0" t="0" r="0" b="0"/>
              <a:pathLst>
                <a:path w="231628" h="231628">
                  <a:moveTo>
                    <a:pt x="231627" y="231627"/>
                  </a:moveTo>
                  <a:lnTo>
                    <a:pt x="200345" y="222052"/>
                  </a:lnTo>
                  <a:lnTo>
                    <a:pt x="176605" y="204094"/>
                  </a:lnTo>
                  <a:lnTo>
                    <a:pt x="123289" y="141705"/>
                  </a:lnTo>
                  <a:lnTo>
                    <a:pt x="74467" y="86035"/>
                  </a:lnTo>
                  <a:lnTo>
                    <a:pt x="22386" y="257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947979" y="484310"/>
            <a:ext cx="579068" cy="1305535"/>
            <a:chOff x="2947979" y="484310"/>
            <a:chExt cx="579068" cy="1305535"/>
          </a:xfrm>
        </p:grpSpPr>
        <p:sp>
          <p:nvSpPr>
            <p:cNvPr id="9" name="Freeform 8"/>
            <p:cNvSpPr/>
            <p:nvPr/>
          </p:nvSpPr>
          <p:spPr>
            <a:xfrm>
              <a:off x="3327067" y="484310"/>
              <a:ext cx="20996" cy="484312"/>
            </a:xfrm>
            <a:custGeom>
              <a:avLst/>
              <a:gdLst/>
              <a:ahLst/>
              <a:cxnLst/>
              <a:rect l="0" t="0" r="0" b="0"/>
              <a:pathLst>
                <a:path w="20996" h="484312">
                  <a:moveTo>
                    <a:pt x="20995" y="0"/>
                  </a:moveTo>
                  <a:lnTo>
                    <a:pt x="12662" y="48931"/>
                  </a:lnTo>
                  <a:lnTo>
                    <a:pt x="5311" y="102473"/>
                  </a:lnTo>
                  <a:lnTo>
                    <a:pt x="1530" y="152805"/>
                  </a:lnTo>
                  <a:lnTo>
                    <a:pt x="646" y="195035"/>
                  </a:lnTo>
                  <a:lnTo>
                    <a:pt x="253" y="239931"/>
                  </a:lnTo>
                  <a:lnTo>
                    <a:pt x="78" y="283281"/>
                  </a:lnTo>
                  <a:lnTo>
                    <a:pt x="0" y="325944"/>
                  </a:lnTo>
                  <a:lnTo>
                    <a:pt x="3076" y="380066"/>
                  </a:lnTo>
                  <a:lnTo>
                    <a:pt x="9006" y="435384"/>
                  </a:lnTo>
                  <a:lnTo>
                    <a:pt x="1046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02446" y="579067"/>
              <a:ext cx="345617" cy="245674"/>
            </a:xfrm>
            <a:custGeom>
              <a:avLst/>
              <a:gdLst/>
              <a:ahLst/>
              <a:cxnLst/>
              <a:rect l="0" t="0" r="0" b="0"/>
              <a:pathLst>
                <a:path w="345617" h="245674">
                  <a:moveTo>
                    <a:pt x="345616" y="200041"/>
                  </a:moveTo>
                  <a:lnTo>
                    <a:pt x="311994" y="193976"/>
                  </a:lnTo>
                  <a:lnTo>
                    <a:pt x="252209" y="204601"/>
                  </a:lnTo>
                  <a:lnTo>
                    <a:pt x="200606" y="217796"/>
                  </a:lnTo>
                  <a:lnTo>
                    <a:pt x="142234" y="231668"/>
                  </a:lnTo>
                  <a:lnTo>
                    <a:pt x="85903" y="245673"/>
                  </a:lnTo>
                  <a:lnTo>
                    <a:pt x="46265" y="245017"/>
                  </a:lnTo>
                  <a:lnTo>
                    <a:pt x="10475" y="237414"/>
                  </a:lnTo>
                  <a:lnTo>
                    <a:pt x="4035" y="229636"/>
                  </a:lnTo>
                  <a:lnTo>
                    <a:pt x="0" y="205396"/>
                  </a:lnTo>
                  <a:lnTo>
                    <a:pt x="9868" y="144984"/>
                  </a:lnTo>
                  <a:lnTo>
                    <a:pt x="22697" y="107689"/>
                  </a:lnTo>
                  <a:lnTo>
                    <a:pt x="42404" y="63646"/>
                  </a:lnTo>
                  <a:lnTo>
                    <a:pt x="49710" y="11616"/>
                  </a:lnTo>
                  <a:lnTo>
                    <a:pt x="508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47979" y="1042321"/>
              <a:ext cx="579068" cy="94757"/>
            </a:xfrm>
            <a:custGeom>
              <a:avLst/>
              <a:gdLst/>
              <a:ahLst/>
              <a:cxnLst/>
              <a:rect l="0" t="0" r="0" b="0"/>
              <a:pathLst>
                <a:path w="579068" h="94757">
                  <a:moveTo>
                    <a:pt x="579067" y="0"/>
                  </a:moveTo>
                  <a:lnTo>
                    <a:pt x="562300" y="11178"/>
                  </a:lnTo>
                  <a:lnTo>
                    <a:pt x="499976" y="20275"/>
                  </a:lnTo>
                  <a:lnTo>
                    <a:pt x="442939" y="27714"/>
                  </a:lnTo>
                  <a:lnTo>
                    <a:pt x="383679" y="33940"/>
                  </a:lnTo>
                  <a:lnTo>
                    <a:pt x="336341" y="42812"/>
                  </a:lnTo>
                  <a:lnTo>
                    <a:pt x="282930" y="46610"/>
                  </a:lnTo>
                  <a:lnTo>
                    <a:pt x="241759" y="46566"/>
                  </a:lnTo>
                  <a:lnTo>
                    <a:pt x="190565" y="53961"/>
                  </a:lnTo>
                  <a:lnTo>
                    <a:pt x="132893" y="60442"/>
                  </a:lnTo>
                  <a:lnTo>
                    <a:pt x="77073" y="68221"/>
                  </a:lnTo>
                  <a:lnTo>
                    <a:pt x="14193" y="896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05906" y="1254445"/>
              <a:ext cx="344070" cy="535400"/>
            </a:xfrm>
            <a:custGeom>
              <a:avLst/>
              <a:gdLst/>
              <a:ahLst/>
              <a:cxnLst/>
              <a:rect l="0" t="0" r="0" b="0"/>
              <a:pathLst>
                <a:path w="344070" h="535400">
                  <a:moveTo>
                    <a:pt x="0" y="30031"/>
                  </a:moveTo>
                  <a:lnTo>
                    <a:pt x="11179" y="18853"/>
                  </a:lnTo>
                  <a:lnTo>
                    <a:pt x="40487" y="6312"/>
                  </a:lnTo>
                  <a:lnTo>
                    <a:pt x="93482" y="0"/>
                  </a:lnTo>
                  <a:lnTo>
                    <a:pt x="152823" y="1872"/>
                  </a:lnTo>
                  <a:lnTo>
                    <a:pt x="204623" y="7571"/>
                  </a:lnTo>
                  <a:lnTo>
                    <a:pt x="259915" y="1461"/>
                  </a:lnTo>
                  <a:lnTo>
                    <a:pt x="315897" y="2161"/>
                  </a:lnTo>
                  <a:lnTo>
                    <a:pt x="329921" y="4432"/>
                  </a:lnTo>
                  <a:lnTo>
                    <a:pt x="338101" y="10625"/>
                  </a:lnTo>
                  <a:lnTo>
                    <a:pt x="342384" y="19434"/>
                  </a:lnTo>
                  <a:lnTo>
                    <a:pt x="344069" y="29985"/>
                  </a:lnTo>
                  <a:lnTo>
                    <a:pt x="339703" y="54187"/>
                  </a:lnTo>
                  <a:lnTo>
                    <a:pt x="324091" y="100360"/>
                  </a:lnTo>
                  <a:lnTo>
                    <a:pt x="301528" y="155374"/>
                  </a:lnTo>
                  <a:lnTo>
                    <a:pt x="268052" y="215188"/>
                  </a:lnTo>
                  <a:lnTo>
                    <a:pt x="240136" y="274733"/>
                  </a:lnTo>
                  <a:lnTo>
                    <a:pt x="214030" y="335476"/>
                  </a:lnTo>
                  <a:lnTo>
                    <a:pt x="187615" y="396927"/>
                  </a:lnTo>
                  <a:lnTo>
                    <a:pt x="165048" y="457137"/>
                  </a:lnTo>
                  <a:lnTo>
                    <a:pt x="151232" y="512878"/>
                  </a:lnTo>
                  <a:lnTo>
                    <a:pt x="147399" y="535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1263419" y="526424"/>
            <a:ext cx="673825" cy="494841"/>
          </a:xfrm>
          <a:custGeom>
            <a:avLst/>
            <a:gdLst/>
            <a:ahLst/>
            <a:cxnLst/>
            <a:rect l="0" t="0" r="0" b="0"/>
            <a:pathLst>
              <a:path w="673825" h="494841">
                <a:moveTo>
                  <a:pt x="673824" y="0"/>
                </a:moveTo>
                <a:lnTo>
                  <a:pt x="615207" y="20244"/>
                </a:lnTo>
                <a:lnTo>
                  <a:pt x="560704" y="67570"/>
                </a:lnTo>
                <a:lnTo>
                  <a:pt x="497751" y="118300"/>
                </a:lnTo>
                <a:lnTo>
                  <a:pt x="441375" y="171967"/>
                </a:lnTo>
                <a:lnTo>
                  <a:pt x="378954" y="230766"/>
                </a:lnTo>
                <a:lnTo>
                  <a:pt x="320785" y="275245"/>
                </a:lnTo>
                <a:lnTo>
                  <a:pt x="260742" y="321368"/>
                </a:lnTo>
                <a:lnTo>
                  <a:pt x="199933" y="371130"/>
                </a:lnTo>
                <a:lnTo>
                  <a:pt x="146685" y="408012"/>
                </a:lnTo>
                <a:lnTo>
                  <a:pt x="85521" y="452600"/>
                </a:lnTo>
                <a:lnTo>
                  <a:pt x="51856" y="475045"/>
                </a:lnTo>
                <a:lnTo>
                  <a:pt x="0" y="4948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3074321" y="1221305"/>
            <a:ext cx="505369" cy="621183"/>
          </a:xfrm>
          <a:custGeom>
            <a:avLst/>
            <a:gdLst/>
            <a:ahLst/>
            <a:cxnLst/>
            <a:rect l="0" t="0" r="0" b="0"/>
            <a:pathLst>
              <a:path w="505369" h="621183">
                <a:moveTo>
                  <a:pt x="505368" y="0"/>
                </a:moveTo>
                <a:lnTo>
                  <a:pt x="467112" y="55045"/>
                </a:lnTo>
                <a:lnTo>
                  <a:pt x="408981" y="117069"/>
                </a:lnTo>
                <a:lnTo>
                  <a:pt x="357917" y="175711"/>
                </a:lnTo>
                <a:lnTo>
                  <a:pt x="305413" y="238484"/>
                </a:lnTo>
                <a:lnTo>
                  <a:pt x="251613" y="301620"/>
                </a:lnTo>
                <a:lnTo>
                  <a:pt x="199900" y="354159"/>
                </a:lnTo>
                <a:lnTo>
                  <a:pt x="155714" y="413230"/>
                </a:lnTo>
                <a:lnTo>
                  <a:pt x="106163" y="472741"/>
                </a:lnTo>
                <a:lnTo>
                  <a:pt x="67258" y="526288"/>
                </a:lnTo>
                <a:lnTo>
                  <a:pt x="18114" y="587383"/>
                </a:lnTo>
                <a:lnTo>
                  <a:pt x="0" y="6211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4053471" y="515896"/>
            <a:ext cx="1042322" cy="964260"/>
            <a:chOff x="4053471" y="515896"/>
            <a:chExt cx="1042322" cy="964260"/>
          </a:xfrm>
        </p:grpSpPr>
        <p:sp>
          <p:nvSpPr>
            <p:cNvPr id="16" name="Freeform 15"/>
            <p:cNvSpPr/>
            <p:nvPr/>
          </p:nvSpPr>
          <p:spPr>
            <a:xfrm>
              <a:off x="4053471" y="958093"/>
              <a:ext cx="168457" cy="9554"/>
            </a:xfrm>
            <a:custGeom>
              <a:avLst/>
              <a:gdLst/>
              <a:ahLst/>
              <a:cxnLst/>
              <a:rect l="0" t="0" r="0" b="0"/>
              <a:pathLst>
                <a:path w="168457" h="9554">
                  <a:moveTo>
                    <a:pt x="168456" y="0"/>
                  </a:moveTo>
                  <a:lnTo>
                    <a:pt x="125764" y="3119"/>
                  </a:lnTo>
                  <a:lnTo>
                    <a:pt x="65218" y="9553"/>
                  </a:lnTo>
                  <a:lnTo>
                    <a:pt x="27643" y="90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85057" y="1063378"/>
              <a:ext cx="189514" cy="26342"/>
            </a:xfrm>
            <a:custGeom>
              <a:avLst/>
              <a:gdLst/>
              <a:ahLst/>
              <a:cxnLst/>
              <a:rect l="0" t="0" r="0" b="0"/>
              <a:pathLst>
                <a:path w="189514" h="26342">
                  <a:moveTo>
                    <a:pt x="189513" y="21057"/>
                  </a:moveTo>
                  <a:lnTo>
                    <a:pt x="172745" y="15468"/>
                  </a:lnTo>
                  <a:lnTo>
                    <a:pt x="114068" y="19512"/>
                  </a:lnTo>
                  <a:lnTo>
                    <a:pt x="59316" y="26341"/>
                  </a:lnTo>
                  <a:lnTo>
                    <a:pt x="37671" y="230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74694" y="515896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0" y="52050"/>
                  </a:lnTo>
                  <a:lnTo>
                    <a:pt x="3119" y="111349"/>
                  </a:lnTo>
                  <a:lnTo>
                    <a:pt x="8406" y="157113"/>
                  </a:lnTo>
                  <a:lnTo>
                    <a:pt x="14654" y="204749"/>
                  </a:lnTo>
                  <a:lnTo>
                    <a:pt x="21331" y="250097"/>
                  </a:lnTo>
                  <a:lnTo>
                    <a:pt x="31667" y="308849"/>
                  </a:lnTo>
                  <a:lnTo>
                    <a:pt x="40050" y="370623"/>
                  </a:lnTo>
                  <a:lnTo>
                    <a:pt x="44316" y="386989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98136" y="579067"/>
              <a:ext cx="308144" cy="205015"/>
            </a:xfrm>
            <a:custGeom>
              <a:avLst/>
              <a:gdLst/>
              <a:ahLst/>
              <a:cxnLst/>
              <a:rect l="0" t="0" r="0" b="0"/>
              <a:pathLst>
                <a:path w="308144" h="205015">
                  <a:moveTo>
                    <a:pt x="308143" y="168456"/>
                  </a:moveTo>
                  <a:lnTo>
                    <a:pt x="296965" y="157277"/>
                  </a:lnTo>
                  <a:lnTo>
                    <a:pt x="287823" y="156324"/>
                  </a:lnTo>
                  <a:lnTo>
                    <a:pt x="234243" y="168486"/>
                  </a:lnTo>
                  <a:lnTo>
                    <a:pt x="178252" y="182500"/>
                  </a:lnTo>
                  <a:lnTo>
                    <a:pt x="122132" y="195363"/>
                  </a:lnTo>
                  <a:lnTo>
                    <a:pt x="65987" y="202237"/>
                  </a:lnTo>
                  <a:lnTo>
                    <a:pt x="51949" y="205014"/>
                  </a:lnTo>
                  <a:lnTo>
                    <a:pt x="30113" y="201862"/>
                  </a:lnTo>
                  <a:lnTo>
                    <a:pt x="21014" y="197745"/>
                  </a:lnTo>
                  <a:lnTo>
                    <a:pt x="7785" y="183813"/>
                  </a:lnTo>
                  <a:lnTo>
                    <a:pt x="2619" y="175184"/>
                  </a:lnTo>
                  <a:lnTo>
                    <a:pt x="0" y="156239"/>
                  </a:lnTo>
                  <a:lnTo>
                    <a:pt x="10852" y="103893"/>
                  </a:lnTo>
                  <a:lnTo>
                    <a:pt x="20955" y="51674"/>
                  </a:lnTo>
                  <a:lnTo>
                    <a:pt x="238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79896" y="968621"/>
              <a:ext cx="515897" cy="42084"/>
            </a:xfrm>
            <a:custGeom>
              <a:avLst/>
              <a:gdLst/>
              <a:ahLst/>
              <a:cxnLst/>
              <a:rect l="0" t="0" r="0" b="0"/>
              <a:pathLst>
                <a:path w="515897" h="42084">
                  <a:moveTo>
                    <a:pt x="515896" y="0"/>
                  </a:moveTo>
                  <a:lnTo>
                    <a:pt x="481105" y="14472"/>
                  </a:lnTo>
                  <a:lnTo>
                    <a:pt x="425359" y="22876"/>
                  </a:lnTo>
                  <a:lnTo>
                    <a:pt x="363092" y="35455"/>
                  </a:lnTo>
                  <a:lnTo>
                    <a:pt x="308418" y="34733"/>
                  </a:lnTo>
                  <a:lnTo>
                    <a:pt x="247502" y="40911"/>
                  </a:lnTo>
                  <a:lnTo>
                    <a:pt x="189797" y="41758"/>
                  </a:lnTo>
                  <a:lnTo>
                    <a:pt x="137604" y="42009"/>
                  </a:lnTo>
                  <a:lnTo>
                    <a:pt x="86915" y="42083"/>
                  </a:lnTo>
                  <a:lnTo>
                    <a:pt x="34851" y="365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74653" y="1147606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128" y="150440"/>
                  </a:lnTo>
                  <a:lnTo>
                    <a:pt x="38" y="205882"/>
                  </a:lnTo>
                  <a:lnTo>
                    <a:pt x="7" y="26861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22052" y="1162415"/>
              <a:ext cx="245036" cy="317741"/>
            </a:xfrm>
            <a:custGeom>
              <a:avLst/>
              <a:gdLst/>
              <a:ahLst/>
              <a:cxnLst/>
              <a:rect l="0" t="0" r="0" b="0"/>
              <a:pathLst>
                <a:path w="245036" h="317741">
                  <a:moveTo>
                    <a:pt x="0" y="58890"/>
                  </a:moveTo>
                  <a:lnTo>
                    <a:pt x="43962" y="20517"/>
                  </a:lnTo>
                  <a:lnTo>
                    <a:pt x="74247" y="4886"/>
                  </a:lnTo>
                  <a:lnTo>
                    <a:pt x="95000" y="2913"/>
                  </a:lnTo>
                  <a:lnTo>
                    <a:pt x="115921" y="3596"/>
                  </a:lnTo>
                  <a:lnTo>
                    <a:pt x="136918" y="0"/>
                  </a:lnTo>
                  <a:lnTo>
                    <a:pt x="146261" y="2083"/>
                  </a:lnTo>
                  <a:lnTo>
                    <a:pt x="162880" y="13755"/>
                  </a:lnTo>
                  <a:lnTo>
                    <a:pt x="171827" y="36880"/>
                  </a:lnTo>
                  <a:lnTo>
                    <a:pt x="174213" y="51236"/>
                  </a:lnTo>
                  <a:lnTo>
                    <a:pt x="170624" y="73426"/>
                  </a:lnTo>
                  <a:lnTo>
                    <a:pt x="155450" y="99072"/>
                  </a:lnTo>
                  <a:lnTo>
                    <a:pt x="106358" y="152401"/>
                  </a:lnTo>
                  <a:lnTo>
                    <a:pt x="110051" y="148804"/>
                  </a:lnTo>
                  <a:lnTo>
                    <a:pt x="125730" y="148765"/>
                  </a:lnTo>
                  <a:lnTo>
                    <a:pt x="168335" y="158272"/>
                  </a:lnTo>
                  <a:lnTo>
                    <a:pt x="209376" y="179820"/>
                  </a:lnTo>
                  <a:lnTo>
                    <a:pt x="226027" y="192965"/>
                  </a:lnTo>
                  <a:lnTo>
                    <a:pt x="238106" y="212846"/>
                  </a:lnTo>
                  <a:lnTo>
                    <a:pt x="245035" y="236109"/>
                  </a:lnTo>
                  <a:lnTo>
                    <a:pt x="244215" y="258147"/>
                  </a:lnTo>
                  <a:lnTo>
                    <a:pt x="236831" y="276520"/>
                  </a:lnTo>
                  <a:lnTo>
                    <a:pt x="231587" y="284695"/>
                  </a:lnTo>
                  <a:lnTo>
                    <a:pt x="201849" y="307380"/>
                  </a:lnTo>
                  <a:lnTo>
                    <a:pt x="163402" y="317740"/>
                  </a:lnTo>
                  <a:lnTo>
                    <a:pt x="115724" y="312835"/>
                  </a:lnTo>
                  <a:lnTo>
                    <a:pt x="62460" y="297482"/>
                  </a:lnTo>
                  <a:lnTo>
                    <a:pt x="10528" y="269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379025" y="1875536"/>
            <a:ext cx="5022095" cy="356506"/>
          </a:xfrm>
          <a:custGeom>
            <a:avLst/>
            <a:gdLst/>
            <a:ahLst/>
            <a:cxnLst/>
            <a:rect l="0" t="0" r="0" b="0"/>
            <a:pathLst>
              <a:path w="5022095" h="356506">
                <a:moveTo>
                  <a:pt x="5022094" y="9065"/>
                </a:moveTo>
                <a:lnTo>
                  <a:pt x="4964830" y="5945"/>
                </a:lnTo>
                <a:lnTo>
                  <a:pt x="4903938" y="0"/>
                </a:lnTo>
                <a:lnTo>
                  <a:pt x="4844235" y="4559"/>
                </a:lnTo>
                <a:lnTo>
                  <a:pt x="4801496" y="10182"/>
                </a:lnTo>
                <a:lnTo>
                  <a:pt x="4747331" y="19924"/>
                </a:lnTo>
                <a:lnTo>
                  <a:pt x="4709056" y="33339"/>
                </a:lnTo>
                <a:lnTo>
                  <a:pt x="4647914" y="58833"/>
                </a:lnTo>
                <a:lnTo>
                  <a:pt x="4594331" y="73854"/>
                </a:lnTo>
                <a:lnTo>
                  <a:pt x="4552777" y="78804"/>
                </a:lnTo>
                <a:lnTo>
                  <a:pt x="4507012" y="79834"/>
                </a:lnTo>
                <a:lnTo>
                  <a:pt x="4459376" y="76393"/>
                </a:lnTo>
                <a:lnTo>
                  <a:pt x="4397698" y="73467"/>
                </a:lnTo>
                <a:lnTo>
                  <a:pt x="4347967" y="67011"/>
                </a:lnTo>
                <a:lnTo>
                  <a:pt x="4289242" y="60415"/>
                </a:lnTo>
                <a:lnTo>
                  <a:pt x="4229462" y="45248"/>
                </a:lnTo>
                <a:lnTo>
                  <a:pt x="4167264" y="35969"/>
                </a:lnTo>
                <a:lnTo>
                  <a:pt x="4118514" y="31854"/>
                </a:lnTo>
                <a:lnTo>
                  <a:pt x="4058044" y="30464"/>
                </a:lnTo>
                <a:lnTo>
                  <a:pt x="4001040" y="33309"/>
                </a:lnTo>
                <a:lnTo>
                  <a:pt x="3949419" y="44714"/>
                </a:lnTo>
                <a:lnTo>
                  <a:pt x="3906621" y="56494"/>
                </a:lnTo>
                <a:lnTo>
                  <a:pt x="3864203" y="69529"/>
                </a:lnTo>
                <a:lnTo>
                  <a:pt x="3800860" y="84432"/>
                </a:lnTo>
                <a:lnTo>
                  <a:pt x="3748817" y="90667"/>
                </a:lnTo>
                <a:lnTo>
                  <a:pt x="3696545" y="100010"/>
                </a:lnTo>
                <a:lnTo>
                  <a:pt x="3642374" y="99949"/>
                </a:lnTo>
                <a:lnTo>
                  <a:pt x="3586612" y="94607"/>
                </a:lnTo>
                <a:lnTo>
                  <a:pt x="3538977" y="82504"/>
                </a:lnTo>
                <a:lnTo>
                  <a:pt x="3487818" y="75278"/>
                </a:lnTo>
                <a:lnTo>
                  <a:pt x="3425365" y="58365"/>
                </a:lnTo>
                <a:lnTo>
                  <a:pt x="3375127" y="52138"/>
                </a:lnTo>
                <a:lnTo>
                  <a:pt x="3323196" y="43404"/>
                </a:lnTo>
                <a:lnTo>
                  <a:pt x="3270765" y="34577"/>
                </a:lnTo>
                <a:lnTo>
                  <a:pt x="3219354" y="31442"/>
                </a:lnTo>
                <a:lnTo>
                  <a:pt x="3156349" y="33502"/>
                </a:lnTo>
                <a:lnTo>
                  <a:pt x="3099016" y="41652"/>
                </a:lnTo>
                <a:lnTo>
                  <a:pt x="3042644" y="51475"/>
                </a:lnTo>
                <a:lnTo>
                  <a:pt x="2992156" y="65275"/>
                </a:lnTo>
                <a:lnTo>
                  <a:pt x="2936762" y="81352"/>
                </a:lnTo>
                <a:lnTo>
                  <a:pt x="2891911" y="91105"/>
                </a:lnTo>
                <a:lnTo>
                  <a:pt x="2829981" y="100054"/>
                </a:lnTo>
                <a:lnTo>
                  <a:pt x="2767134" y="103077"/>
                </a:lnTo>
                <a:lnTo>
                  <a:pt x="2718271" y="103601"/>
                </a:lnTo>
                <a:lnTo>
                  <a:pt x="2666748" y="98167"/>
                </a:lnTo>
                <a:lnTo>
                  <a:pt x="2614438" y="94737"/>
                </a:lnTo>
                <a:lnTo>
                  <a:pt x="2561893" y="88131"/>
                </a:lnTo>
                <a:lnTo>
                  <a:pt x="2509280" y="84354"/>
                </a:lnTo>
                <a:lnTo>
                  <a:pt x="2446336" y="77012"/>
                </a:lnTo>
                <a:lnTo>
                  <a:pt x="2397182" y="80540"/>
                </a:lnTo>
                <a:lnTo>
                  <a:pt x="2338058" y="85444"/>
                </a:lnTo>
                <a:lnTo>
                  <a:pt x="2281319" y="97332"/>
                </a:lnTo>
                <a:lnTo>
                  <a:pt x="2226221" y="104879"/>
                </a:lnTo>
                <a:lnTo>
                  <a:pt x="2177210" y="120234"/>
                </a:lnTo>
                <a:lnTo>
                  <a:pt x="2128404" y="129550"/>
                </a:lnTo>
                <a:lnTo>
                  <a:pt x="2073303" y="133671"/>
                </a:lnTo>
                <a:lnTo>
                  <a:pt x="2013773" y="142300"/>
                </a:lnTo>
                <a:lnTo>
                  <a:pt x="1958167" y="145217"/>
                </a:lnTo>
                <a:lnTo>
                  <a:pt x="1902122" y="145793"/>
                </a:lnTo>
                <a:lnTo>
                  <a:pt x="1839926" y="144737"/>
                </a:lnTo>
                <a:lnTo>
                  <a:pt x="1788299" y="140716"/>
                </a:lnTo>
                <a:lnTo>
                  <a:pt x="1747273" y="141269"/>
                </a:lnTo>
                <a:lnTo>
                  <a:pt x="1720621" y="139182"/>
                </a:lnTo>
                <a:lnTo>
                  <a:pt x="1665557" y="147374"/>
                </a:lnTo>
                <a:lnTo>
                  <a:pt x="1604897" y="160257"/>
                </a:lnTo>
                <a:lnTo>
                  <a:pt x="1551884" y="166831"/>
                </a:lnTo>
                <a:lnTo>
                  <a:pt x="1517347" y="172664"/>
                </a:lnTo>
                <a:lnTo>
                  <a:pt x="1483717" y="171532"/>
                </a:lnTo>
                <a:lnTo>
                  <a:pt x="1445807" y="180946"/>
                </a:lnTo>
                <a:lnTo>
                  <a:pt x="1384621" y="183792"/>
                </a:lnTo>
                <a:lnTo>
                  <a:pt x="1334674" y="179973"/>
                </a:lnTo>
                <a:lnTo>
                  <a:pt x="1280633" y="178247"/>
                </a:lnTo>
                <a:lnTo>
                  <a:pt x="1223677" y="176566"/>
                </a:lnTo>
                <a:lnTo>
                  <a:pt x="1178335" y="169179"/>
                </a:lnTo>
                <a:lnTo>
                  <a:pt x="1119796" y="161921"/>
                </a:lnTo>
                <a:lnTo>
                  <a:pt x="1063085" y="162524"/>
                </a:lnTo>
                <a:lnTo>
                  <a:pt x="1021178" y="161379"/>
                </a:lnTo>
                <a:lnTo>
                  <a:pt x="965095" y="165883"/>
                </a:lnTo>
                <a:lnTo>
                  <a:pt x="910127" y="175178"/>
                </a:lnTo>
                <a:lnTo>
                  <a:pt x="847835" y="186123"/>
                </a:lnTo>
                <a:lnTo>
                  <a:pt x="790518" y="196074"/>
                </a:lnTo>
                <a:lnTo>
                  <a:pt x="735306" y="205895"/>
                </a:lnTo>
                <a:lnTo>
                  <a:pt x="681383" y="215044"/>
                </a:lnTo>
                <a:lnTo>
                  <a:pt x="629530" y="219444"/>
                </a:lnTo>
                <a:lnTo>
                  <a:pt x="569495" y="230819"/>
                </a:lnTo>
                <a:lnTo>
                  <a:pt x="512576" y="249920"/>
                </a:lnTo>
                <a:lnTo>
                  <a:pt x="464740" y="258244"/>
                </a:lnTo>
                <a:lnTo>
                  <a:pt x="409475" y="253821"/>
                </a:lnTo>
                <a:lnTo>
                  <a:pt x="354513" y="250821"/>
                </a:lnTo>
                <a:lnTo>
                  <a:pt x="297284" y="245382"/>
                </a:lnTo>
                <a:lnTo>
                  <a:pt x="250691" y="251310"/>
                </a:lnTo>
                <a:lnTo>
                  <a:pt x="205395" y="261399"/>
                </a:lnTo>
                <a:lnTo>
                  <a:pt x="155225" y="274643"/>
                </a:lnTo>
                <a:lnTo>
                  <a:pt x="98426" y="305240"/>
                </a:lnTo>
                <a:lnTo>
                  <a:pt x="42146" y="335027"/>
                </a:lnTo>
                <a:lnTo>
                  <a:pt x="0" y="35650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1358176" y="2429367"/>
            <a:ext cx="558011" cy="797502"/>
            <a:chOff x="1358176" y="2429367"/>
            <a:chExt cx="558011" cy="797502"/>
          </a:xfrm>
        </p:grpSpPr>
        <p:sp>
          <p:nvSpPr>
            <p:cNvPr id="25" name="Freeform 24"/>
            <p:cNvSpPr/>
            <p:nvPr/>
          </p:nvSpPr>
          <p:spPr>
            <a:xfrm>
              <a:off x="1554230" y="2429367"/>
              <a:ext cx="263136" cy="460053"/>
            </a:xfrm>
            <a:custGeom>
              <a:avLst/>
              <a:gdLst/>
              <a:ahLst/>
              <a:cxnLst/>
              <a:rect l="0" t="0" r="0" b="0"/>
              <a:pathLst>
                <a:path w="263136" h="460053">
                  <a:moveTo>
                    <a:pt x="256671" y="129058"/>
                  </a:moveTo>
                  <a:lnTo>
                    <a:pt x="198108" y="189734"/>
                  </a:lnTo>
                  <a:lnTo>
                    <a:pt x="158940" y="242448"/>
                  </a:lnTo>
                  <a:lnTo>
                    <a:pt x="124802" y="300544"/>
                  </a:lnTo>
                  <a:lnTo>
                    <a:pt x="96699" y="355911"/>
                  </a:lnTo>
                  <a:lnTo>
                    <a:pt x="74832" y="412698"/>
                  </a:lnTo>
                  <a:lnTo>
                    <a:pt x="76808" y="434104"/>
                  </a:lnTo>
                  <a:lnTo>
                    <a:pt x="80610" y="444726"/>
                  </a:lnTo>
                  <a:lnTo>
                    <a:pt x="87825" y="451807"/>
                  </a:lnTo>
                  <a:lnTo>
                    <a:pt x="108319" y="459675"/>
                  </a:lnTo>
                  <a:lnTo>
                    <a:pt x="129905" y="460052"/>
                  </a:lnTo>
                  <a:lnTo>
                    <a:pt x="151198" y="455151"/>
                  </a:lnTo>
                  <a:lnTo>
                    <a:pt x="213371" y="419704"/>
                  </a:lnTo>
                  <a:lnTo>
                    <a:pt x="245215" y="389024"/>
                  </a:lnTo>
                  <a:lnTo>
                    <a:pt x="252543" y="379577"/>
                  </a:lnTo>
                  <a:lnTo>
                    <a:pt x="260686" y="356603"/>
                  </a:lnTo>
                  <a:lnTo>
                    <a:pt x="263135" y="330794"/>
                  </a:lnTo>
                  <a:lnTo>
                    <a:pt x="260324" y="303726"/>
                  </a:lnTo>
                  <a:lnTo>
                    <a:pt x="248936" y="279218"/>
                  </a:lnTo>
                  <a:lnTo>
                    <a:pt x="240986" y="267769"/>
                  </a:lnTo>
                  <a:lnTo>
                    <a:pt x="219674" y="251928"/>
                  </a:lnTo>
                  <a:lnTo>
                    <a:pt x="160169" y="216100"/>
                  </a:lnTo>
                  <a:lnTo>
                    <a:pt x="101807" y="194939"/>
                  </a:lnTo>
                  <a:lnTo>
                    <a:pt x="60354" y="170320"/>
                  </a:lnTo>
                  <a:lnTo>
                    <a:pt x="29290" y="142927"/>
                  </a:lnTo>
                  <a:lnTo>
                    <a:pt x="13304" y="116400"/>
                  </a:lnTo>
                  <a:lnTo>
                    <a:pt x="1158" y="86312"/>
                  </a:lnTo>
                  <a:lnTo>
                    <a:pt x="0" y="65606"/>
                  </a:lnTo>
                  <a:lnTo>
                    <a:pt x="4555" y="45875"/>
                  </a:lnTo>
                  <a:lnTo>
                    <a:pt x="14378" y="29306"/>
                  </a:lnTo>
                  <a:lnTo>
                    <a:pt x="29662" y="17263"/>
                  </a:lnTo>
                  <a:lnTo>
                    <a:pt x="68070" y="0"/>
                  </a:lnTo>
                  <a:lnTo>
                    <a:pt x="110192" y="91"/>
                  </a:lnTo>
                  <a:lnTo>
                    <a:pt x="161186" y="10603"/>
                  </a:lnTo>
                  <a:lnTo>
                    <a:pt x="187717" y="17139"/>
                  </a:lnTo>
                  <a:lnTo>
                    <a:pt x="197834" y="24030"/>
                  </a:lnTo>
                  <a:lnTo>
                    <a:pt x="212194" y="44164"/>
                  </a:lnTo>
                  <a:lnTo>
                    <a:pt x="223388" y="96359"/>
                  </a:lnTo>
                  <a:lnTo>
                    <a:pt x="225086" y="108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58176" y="3021678"/>
              <a:ext cx="558011" cy="21058"/>
            </a:xfrm>
            <a:custGeom>
              <a:avLst/>
              <a:gdLst/>
              <a:ahLst/>
              <a:cxnLst/>
              <a:rect l="0" t="0" r="0" b="0"/>
              <a:pathLst>
                <a:path w="558011" h="21058">
                  <a:moveTo>
                    <a:pt x="558010" y="0"/>
                  </a:moveTo>
                  <a:lnTo>
                    <a:pt x="541242" y="5589"/>
                  </a:lnTo>
                  <a:lnTo>
                    <a:pt x="479445" y="1545"/>
                  </a:lnTo>
                  <a:lnTo>
                    <a:pt x="430227" y="458"/>
                  </a:lnTo>
                  <a:lnTo>
                    <a:pt x="375479" y="136"/>
                  </a:lnTo>
                  <a:lnTo>
                    <a:pt x="314804" y="41"/>
                  </a:lnTo>
                  <a:lnTo>
                    <a:pt x="255492" y="3132"/>
                  </a:lnTo>
                  <a:lnTo>
                    <a:pt x="207112" y="5218"/>
                  </a:lnTo>
                  <a:lnTo>
                    <a:pt x="148146" y="1031"/>
                  </a:lnTo>
                  <a:lnTo>
                    <a:pt x="94644" y="7440"/>
                  </a:lnTo>
                  <a:lnTo>
                    <a:pt x="36416" y="130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87133" y="3211191"/>
              <a:ext cx="2671" cy="15678"/>
            </a:xfrm>
            <a:custGeom>
              <a:avLst/>
              <a:gdLst/>
              <a:ahLst/>
              <a:cxnLst/>
              <a:rect l="0" t="0" r="0" b="0"/>
              <a:pathLst>
                <a:path w="2671" h="15678">
                  <a:moveTo>
                    <a:pt x="2670" y="0"/>
                  </a:moveTo>
                  <a:lnTo>
                    <a:pt x="0" y="15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295212" y="2499464"/>
            <a:ext cx="894923" cy="904247"/>
            <a:chOff x="2295212" y="2499464"/>
            <a:chExt cx="894923" cy="904247"/>
          </a:xfrm>
        </p:grpSpPr>
        <p:sp>
          <p:nvSpPr>
            <p:cNvPr id="29" name="Freeform 28"/>
            <p:cNvSpPr/>
            <p:nvPr/>
          </p:nvSpPr>
          <p:spPr>
            <a:xfrm>
              <a:off x="2400497" y="2916393"/>
              <a:ext cx="115814" cy="221100"/>
            </a:xfrm>
            <a:custGeom>
              <a:avLst/>
              <a:gdLst/>
              <a:ahLst/>
              <a:cxnLst/>
              <a:rect l="0" t="0" r="0" b="0"/>
              <a:pathLst>
                <a:path w="115814" h="221100">
                  <a:moveTo>
                    <a:pt x="115813" y="0"/>
                  </a:moveTo>
                  <a:lnTo>
                    <a:pt x="96685" y="52706"/>
                  </a:lnTo>
                  <a:lnTo>
                    <a:pt x="60384" y="106369"/>
                  </a:lnTo>
                  <a:lnTo>
                    <a:pt x="28231" y="16855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95212" y="2926922"/>
              <a:ext cx="263214" cy="221099"/>
            </a:xfrm>
            <a:custGeom>
              <a:avLst/>
              <a:gdLst/>
              <a:ahLst/>
              <a:cxnLst/>
              <a:rect l="0" t="0" r="0" b="0"/>
              <a:pathLst>
                <a:path w="263214" h="221099">
                  <a:moveTo>
                    <a:pt x="263213" y="221098"/>
                  </a:moveTo>
                  <a:lnTo>
                    <a:pt x="239166" y="211523"/>
                  </a:lnTo>
                  <a:lnTo>
                    <a:pt x="178091" y="164981"/>
                  </a:lnTo>
                  <a:lnTo>
                    <a:pt x="118855" y="104980"/>
                  </a:lnTo>
                  <a:lnTo>
                    <a:pt x="62514" y="42087"/>
                  </a:lnTo>
                  <a:lnTo>
                    <a:pt x="41822" y="233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35205" y="2499464"/>
              <a:ext cx="208492" cy="364288"/>
            </a:xfrm>
            <a:custGeom>
              <a:avLst/>
              <a:gdLst/>
              <a:ahLst/>
              <a:cxnLst/>
              <a:rect l="0" t="0" r="0" b="0"/>
              <a:pathLst>
                <a:path w="208492" h="364288">
                  <a:moveTo>
                    <a:pt x="207530" y="132660"/>
                  </a:moveTo>
                  <a:lnTo>
                    <a:pt x="188402" y="70402"/>
                  </a:lnTo>
                  <a:lnTo>
                    <a:pt x="157727" y="31467"/>
                  </a:lnTo>
                  <a:lnTo>
                    <a:pt x="131553" y="10000"/>
                  </a:lnTo>
                  <a:lnTo>
                    <a:pt x="108642" y="2105"/>
                  </a:lnTo>
                  <a:lnTo>
                    <a:pt x="95981" y="0"/>
                  </a:lnTo>
                  <a:lnTo>
                    <a:pt x="69435" y="3900"/>
                  </a:lnTo>
                  <a:lnTo>
                    <a:pt x="44379" y="14602"/>
                  </a:lnTo>
                  <a:lnTo>
                    <a:pt x="25445" y="31057"/>
                  </a:lnTo>
                  <a:lnTo>
                    <a:pt x="7220" y="60051"/>
                  </a:lnTo>
                  <a:lnTo>
                    <a:pt x="0" y="96458"/>
                  </a:lnTo>
                  <a:lnTo>
                    <a:pt x="3450" y="136881"/>
                  </a:lnTo>
                  <a:lnTo>
                    <a:pt x="11933" y="158323"/>
                  </a:lnTo>
                  <a:lnTo>
                    <a:pt x="17471" y="167316"/>
                  </a:lnTo>
                  <a:lnTo>
                    <a:pt x="32982" y="180428"/>
                  </a:lnTo>
                  <a:lnTo>
                    <a:pt x="52744" y="188985"/>
                  </a:lnTo>
                  <a:lnTo>
                    <a:pt x="91348" y="192633"/>
                  </a:lnTo>
                  <a:lnTo>
                    <a:pt x="135801" y="185655"/>
                  </a:lnTo>
                  <a:lnTo>
                    <a:pt x="165350" y="169289"/>
                  </a:lnTo>
                  <a:lnTo>
                    <a:pt x="203550" y="135909"/>
                  </a:lnTo>
                  <a:lnTo>
                    <a:pt x="207217" y="134826"/>
                  </a:lnTo>
                  <a:lnTo>
                    <a:pt x="208491" y="137614"/>
                  </a:lnTo>
                  <a:lnTo>
                    <a:pt x="207657" y="192454"/>
                  </a:lnTo>
                  <a:lnTo>
                    <a:pt x="204436" y="245380"/>
                  </a:lnTo>
                  <a:lnTo>
                    <a:pt x="198470" y="295565"/>
                  </a:lnTo>
                  <a:lnTo>
                    <a:pt x="188862" y="352002"/>
                  </a:lnTo>
                  <a:lnTo>
                    <a:pt x="186473" y="364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58466" y="2905865"/>
              <a:ext cx="431669" cy="42115"/>
            </a:xfrm>
            <a:custGeom>
              <a:avLst/>
              <a:gdLst/>
              <a:ahLst/>
              <a:cxnLst/>
              <a:rect l="0" t="0" r="0" b="0"/>
              <a:pathLst>
                <a:path w="431669" h="42115">
                  <a:moveTo>
                    <a:pt x="431668" y="0"/>
                  </a:moveTo>
                  <a:lnTo>
                    <a:pt x="426079" y="16768"/>
                  </a:lnTo>
                  <a:lnTo>
                    <a:pt x="418584" y="21707"/>
                  </a:lnTo>
                  <a:lnTo>
                    <a:pt x="394657" y="27195"/>
                  </a:lnTo>
                  <a:lnTo>
                    <a:pt x="341213" y="24653"/>
                  </a:lnTo>
                  <a:lnTo>
                    <a:pt x="292528" y="26750"/>
                  </a:lnTo>
                  <a:lnTo>
                    <a:pt x="238197" y="22181"/>
                  </a:lnTo>
                  <a:lnTo>
                    <a:pt x="190810" y="21390"/>
                  </a:lnTo>
                  <a:lnTo>
                    <a:pt x="139724" y="21156"/>
                  </a:lnTo>
                  <a:lnTo>
                    <a:pt x="79636" y="22246"/>
                  </a:lnTo>
                  <a:lnTo>
                    <a:pt x="21839" y="357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63751" y="3084849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7265"/>
                  </a:lnTo>
                  <a:lnTo>
                    <a:pt x="5589" y="112568"/>
                  </a:lnTo>
                  <a:lnTo>
                    <a:pt x="10723" y="174097"/>
                  </a:lnTo>
                  <a:lnTo>
                    <a:pt x="21788" y="236338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83632" y="3011150"/>
              <a:ext cx="178927" cy="392561"/>
            </a:xfrm>
            <a:custGeom>
              <a:avLst/>
              <a:gdLst/>
              <a:ahLst/>
              <a:cxnLst/>
              <a:rect l="0" t="0" r="0" b="0"/>
              <a:pathLst>
                <a:path w="178927" h="392561">
                  <a:moveTo>
                    <a:pt x="101217" y="0"/>
                  </a:moveTo>
                  <a:lnTo>
                    <a:pt x="91642" y="24046"/>
                  </a:lnTo>
                  <a:lnTo>
                    <a:pt x="48220" y="85122"/>
                  </a:lnTo>
                  <a:lnTo>
                    <a:pt x="30532" y="119198"/>
                  </a:lnTo>
                  <a:lnTo>
                    <a:pt x="14075" y="172634"/>
                  </a:lnTo>
                  <a:lnTo>
                    <a:pt x="729" y="235485"/>
                  </a:lnTo>
                  <a:lnTo>
                    <a:pt x="0" y="294173"/>
                  </a:lnTo>
                  <a:lnTo>
                    <a:pt x="10774" y="345237"/>
                  </a:lnTo>
                  <a:lnTo>
                    <a:pt x="26326" y="372784"/>
                  </a:lnTo>
                  <a:lnTo>
                    <a:pt x="42196" y="385220"/>
                  </a:lnTo>
                  <a:lnTo>
                    <a:pt x="51341" y="390174"/>
                  </a:lnTo>
                  <a:lnTo>
                    <a:pt x="70861" y="392560"/>
                  </a:lnTo>
                  <a:lnTo>
                    <a:pt x="90066" y="388550"/>
                  </a:lnTo>
                  <a:lnTo>
                    <a:pt x="121458" y="366913"/>
                  </a:lnTo>
                  <a:lnTo>
                    <a:pt x="156092" y="332024"/>
                  </a:lnTo>
                  <a:lnTo>
                    <a:pt x="177796" y="283626"/>
                  </a:lnTo>
                  <a:lnTo>
                    <a:pt x="178926" y="262926"/>
                  </a:lnTo>
                  <a:lnTo>
                    <a:pt x="174359" y="243198"/>
                  </a:lnTo>
                  <a:lnTo>
                    <a:pt x="164530" y="226631"/>
                  </a:lnTo>
                  <a:lnTo>
                    <a:pt x="149244" y="214588"/>
                  </a:lnTo>
                  <a:lnTo>
                    <a:pt x="140254" y="209740"/>
                  </a:lnTo>
                  <a:lnTo>
                    <a:pt x="120907" y="207471"/>
                  </a:lnTo>
                  <a:lnTo>
                    <a:pt x="100610" y="211532"/>
                  </a:lnTo>
                  <a:lnTo>
                    <a:pt x="70622" y="226973"/>
                  </a:lnTo>
                  <a:lnTo>
                    <a:pt x="1698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537160" y="2433255"/>
            <a:ext cx="1810903" cy="967450"/>
            <a:chOff x="1537160" y="2433255"/>
            <a:chExt cx="1810903" cy="967450"/>
          </a:xfrm>
        </p:grpSpPr>
        <p:sp>
          <p:nvSpPr>
            <p:cNvPr id="36" name="Freeform 35"/>
            <p:cNvSpPr/>
            <p:nvPr/>
          </p:nvSpPr>
          <p:spPr>
            <a:xfrm>
              <a:off x="1537160" y="2433255"/>
              <a:ext cx="442198" cy="367326"/>
            </a:xfrm>
            <a:custGeom>
              <a:avLst/>
              <a:gdLst/>
              <a:ahLst/>
              <a:cxnLst/>
              <a:rect l="0" t="0" r="0" b="0"/>
              <a:pathLst>
                <a:path w="442198" h="367326">
                  <a:moveTo>
                    <a:pt x="0" y="367325"/>
                  </a:moveTo>
                  <a:lnTo>
                    <a:pt x="48901" y="313210"/>
                  </a:lnTo>
                  <a:lnTo>
                    <a:pt x="112366" y="254502"/>
                  </a:lnTo>
                  <a:lnTo>
                    <a:pt x="173001" y="195476"/>
                  </a:lnTo>
                  <a:lnTo>
                    <a:pt x="225960" y="152086"/>
                  </a:lnTo>
                  <a:lnTo>
                    <a:pt x="285741" y="101580"/>
                  </a:lnTo>
                  <a:lnTo>
                    <a:pt x="321692" y="72720"/>
                  </a:lnTo>
                  <a:lnTo>
                    <a:pt x="378408" y="37457"/>
                  </a:lnTo>
                  <a:lnTo>
                    <a:pt x="431398" y="0"/>
                  </a:lnTo>
                  <a:lnTo>
                    <a:pt x="434998" y="779"/>
                  </a:lnTo>
                  <a:lnTo>
                    <a:pt x="442197" y="9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37409" y="3050910"/>
              <a:ext cx="610654" cy="349795"/>
            </a:xfrm>
            <a:custGeom>
              <a:avLst/>
              <a:gdLst/>
              <a:ahLst/>
              <a:cxnLst/>
              <a:rect l="0" t="0" r="0" b="0"/>
              <a:pathLst>
                <a:path w="610654" h="349795">
                  <a:moveTo>
                    <a:pt x="0" y="349794"/>
                  </a:moveTo>
                  <a:lnTo>
                    <a:pt x="9575" y="325748"/>
                  </a:lnTo>
                  <a:lnTo>
                    <a:pt x="39403" y="290201"/>
                  </a:lnTo>
                  <a:lnTo>
                    <a:pt x="93591" y="243594"/>
                  </a:lnTo>
                  <a:lnTo>
                    <a:pt x="147818" y="202215"/>
                  </a:lnTo>
                  <a:lnTo>
                    <a:pt x="200384" y="174717"/>
                  </a:lnTo>
                  <a:lnTo>
                    <a:pt x="258428" y="144156"/>
                  </a:lnTo>
                  <a:lnTo>
                    <a:pt x="290261" y="127037"/>
                  </a:lnTo>
                  <a:lnTo>
                    <a:pt x="317630" y="110267"/>
                  </a:lnTo>
                  <a:lnTo>
                    <a:pt x="375967" y="83202"/>
                  </a:lnTo>
                  <a:lnTo>
                    <a:pt x="409705" y="67773"/>
                  </a:lnTo>
                  <a:lnTo>
                    <a:pt x="445438" y="44354"/>
                  </a:lnTo>
                  <a:lnTo>
                    <a:pt x="496579" y="27797"/>
                  </a:lnTo>
                  <a:lnTo>
                    <a:pt x="556968" y="4953"/>
                  </a:lnTo>
                  <a:lnTo>
                    <a:pt x="571353" y="577"/>
                  </a:lnTo>
                  <a:lnTo>
                    <a:pt x="582113" y="0"/>
                  </a:lnTo>
                  <a:lnTo>
                    <a:pt x="590457" y="1954"/>
                  </a:lnTo>
                  <a:lnTo>
                    <a:pt x="610653" y="12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3337533" y="3377249"/>
            <a:ext cx="357970" cy="318018"/>
          </a:xfrm>
          <a:custGeom>
            <a:avLst/>
            <a:gdLst/>
            <a:ahLst/>
            <a:cxnLst/>
            <a:rect l="0" t="0" r="0" b="0"/>
            <a:pathLst>
              <a:path w="357970" h="318018">
                <a:moveTo>
                  <a:pt x="0" y="65569"/>
                </a:moveTo>
                <a:lnTo>
                  <a:pt x="5590" y="48802"/>
                </a:lnTo>
                <a:lnTo>
                  <a:pt x="17692" y="37450"/>
                </a:lnTo>
                <a:lnTo>
                  <a:pt x="75582" y="555"/>
                </a:lnTo>
                <a:lnTo>
                  <a:pt x="85483" y="0"/>
                </a:lnTo>
                <a:lnTo>
                  <a:pt x="137036" y="16351"/>
                </a:lnTo>
                <a:lnTo>
                  <a:pt x="170612" y="38863"/>
                </a:lnTo>
                <a:lnTo>
                  <a:pt x="191452" y="60126"/>
                </a:lnTo>
                <a:lnTo>
                  <a:pt x="201293" y="78358"/>
                </a:lnTo>
                <a:lnTo>
                  <a:pt x="207821" y="113942"/>
                </a:lnTo>
                <a:lnTo>
                  <a:pt x="201622" y="159482"/>
                </a:lnTo>
                <a:lnTo>
                  <a:pt x="191281" y="190491"/>
                </a:lnTo>
                <a:lnTo>
                  <a:pt x="160746" y="229867"/>
                </a:lnTo>
                <a:lnTo>
                  <a:pt x="134586" y="245791"/>
                </a:lnTo>
                <a:lnTo>
                  <a:pt x="104608" y="257919"/>
                </a:lnTo>
                <a:lnTo>
                  <a:pt x="83927" y="259072"/>
                </a:lnTo>
                <a:lnTo>
                  <a:pt x="73499" y="257742"/>
                </a:lnTo>
                <a:lnTo>
                  <a:pt x="67717" y="253346"/>
                </a:lnTo>
                <a:lnTo>
                  <a:pt x="65032" y="246906"/>
                </a:lnTo>
                <a:lnTo>
                  <a:pt x="64412" y="239103"/>
                </a:lnTo>
                <a:lnTo>
                  <a:pt x="67508" y="231561"/>
                </a:lnTo>
                <a:lnTo>
                  <a:pt x="80306" y="216942"/>
                </a:lnTo>
                <a:lnTo>
                  <a:pt x="107243" y="201148"/>
                </a:lnTo>
                <a:lnTo>
                  <a:pt x="127212" y="199136"/>
                </a:lnTo>
                <a:lnTo>
                  <a:pt x="189590" y="213603"/>
                </a:lnTo>
                <a:lnTo>
                  <a:pt x="209434" y="221439"/>
                </a:lnTo>
                <a:lnTo>
                  <a:pt x="271274" y="265901"/>
                </a:lnTo>
                <a:lnTo>
                  <a:pt x="318758" y="304630"/>
                </a:lnTo>
                <a:lnTo>
                  <a:pt x="344834" y="316459"/>
                </a:lnTo>
                <a:lnTo>
                  <a:pt x="356008" y="318017"/>
                </a:lnTo>
                <a:lnTo>
                  <a:pt x="356662" y="316926"/>
                </a:lnTo>
                <a:lnTo>
                  <a:pt x="357969" y="30772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1310410" y="2432082"/>
            <a:ext cx="121466" cy="305328"/>
          </a:xfrm>
          <a:custGeom>
            <a:avLst/>
            <a:gdLst/>
            <a:ahLst/>
            <a:cxnLst/>
            <a:rect l="0" t="0" r="0" b="0"/>
            <a:pathLst>
              <a:path w="121466" h="305328">
                <a:moveTo>
                  <a:pt x="121465" y="0"/>
                </a:moveTo>
                <a:lnTo>
                  <a:pt x="104698" y="5590"/>
                </a:lnTo>
                <a:lnTo>
                  <a:pt x="90226" y="17693"/>
                </a:lnTo>
                <a:lnTo>
                  <a:pt x="50916" y="65996"/>
                </a:lnTo>
                <a:lnTo>
                  <a:pt x="26985" y="126590"/>
                </a:lnTo>
                <a:lnTo>
                  <a:pt x="10368" y="180188"/>
                </a:lnTo>
                <a:lnTo>
                  <a:pt x="3464" y="232558"/>
                </a:lnTo>
                <a:lnTo>
                  <a:pt x="0" y="258947"/>
                </a:lnTo>
                <a:lnTo>
                  <a:pt x="5652" y="3053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1558217" y="3152797"/>
            <a:ext cx="452727" cy="405836"/>
            <a:chOff x="1558217" y="3152797"/>
            <a:chExt cx="452727" cy="405836"/>
          </a:xfrm>
        </p:grpSpPr>
        <p:sp>
          <p:nvSpPr>
            <p:cNvPr id="41" name="Freeform 40"/>
            <p:cNvSpPr/>
            <p:nvPr/>
          </p:nvSpPr>
          <p:spPr>
            <a:xfrm>
              <a:off x="1558217" y="3211191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8334" y="48931"/>
                  </a:lnTo>
                  <a:lnTo>
                    <a:pt x="4506" y="108062"/>
                  </a:lnTo>
                  <a:lnTo>
                    <a:pt x="890" y="165972"/>
                  </a:lnTo>
                  <a:lnTo>
                    <a:pt x="3296" y="226284"/>
                  </a:lnTo>
                  <a:lnTo>
                    <a:pt x="9100" y="278275"/>
                  </a:lnTo>
                  <a:lnTo>
                    <a:pt x="10341" y="335097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89844" y="3152797"/>
              <a:ext cx="221100" cy="26810"/>
            </a:xfrm>
            <a:custGeom>
              <a:avLst/>
              <a:gdLst/>
              <a:ahLst/>
              <a:cxnLst/>
              <a:rect l="0" t="0" r="0" b="0"/>
              <a:pathLst>
                <a:path w="221100" h="26810">
                  <a:moveTo>
                    <a:pt x="0" y="26809"/>
                  </a:moveTo>
                  <a:lnTo>
                    <a:pt x="5589" y="10041"/>
                  </a:lnTo>
                  <a:lnTo>
                    <a:pt x="11915" y="6272"/>
                  </a:lnTo>
                  <a:lnTo>
                    <a:pt x="68712" y="0"/>
                  </a:lnTo>
                  <a:lnTo>
                    <a:pt x="103807" y="2228"/>
                  </a:lnTo>
                  <a:lnTo>
                    <a:pt x="154343" y="11122"/>
                  </a:lnTo>
                  <a:lnTo>
                    <a:pt x="196214" y="10279"/>
                  </a:lnTo>
                  <a:lnTo>
                    <a:pt x="221099" y="16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47730" y="3179606"/>
              <a:ext cx="246143" cy="376326"/>
            </a:xfrm>
            <a:custGeom>
              <a:avLst/>
              <a:gdLst/>
              <a:ahLst/>
              <a:cxnLst/>
              <a:rect l="0" t="0" r="0" b="0"/>
              <a:pathLst>
                <a:path w="246143" h="376326">
                  <a:moveTo>
                    <a:pt x="52643" y="0"/>
                  </a:moveTo>
                  <a:lnTo>
                    <a:pt x="45407" y="27556"/>
                  </a:lnTo>
                  <a:lnTo>
                    <a:pt x="39645" y="80659"/>
                  </a:lnTo>
                  <a:lnTo>
                    <a:pt x="27588" y="131226"/>
                  </a:lnTo>
                  <a:lnTo>
                    <a:pt x="28921" y="137787"/>
                  </a:lnTo>
                  <a:lnTo>
                    <a:pt x="33319" y="139821"/>
                  </a:lnTo>
                  <a:lnTo>
                    <a:pt x="95474" y="122389"/>
                  </a:lnTo>
                  <a:lnTo>
                    <a:pt x="132144" y="123350"/>
                  </a:lnTo>
                  <a:lnTo>
                    <a:pt x="167056" y="131045"/>
                  </a:lnTo>
                  <a:lnTo>
                    <a:pt x="194037" y="146323"/>
                  </a:lnTo>
                  <a:lnTo>
                    <a:pt x="216850" y="165667"/>
                  </a:lnTo>
                  <a:lnTo>
                    <a:pt x="232838" y="197395"/>
                  </a:lnTo>
                  <a:lnTo>
                    <a:pt x="244984" y="230843"/>
                  </a:lnTo>
                  <a:lnTo>
                    <a:pt x="246142" y="252335"/>
                  </a:lnTo>
                  <a:lnTo>
                    <a:pt x="244813" y="262980"/>
                  </a:lnTo>
                  <a:lnTo>
                    <a:pt x="233978" y="281046"/>
                  </a:lnTo>
                  <a:lnTo>
                    <a:pt x="177042" y="333214"/>
                  </a:lnTo>
                  <a:lnTo>
                    <a:pt x="115643" y="369911"/>
                  </a:lnTo>
                  <a:lnTo>
                    <a:pt x="72999" y="376325"/>
                  </a:lnTo>
                  <a:lnTo>
                    <a:pt x="49602" y="371586"/>
                  </a:lnTo>
                  <a:lnTo>
                    <a:pt x="9928" y="355070"/>
                  </a:lnTo>
                  <a:lnTo>
                    <a:pt x="4279" y="349017"/>
                  </a:lnTo>
                  <a:lnTo>
                    <a:pt x="1683" y="34147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1410818" y="3313118"/>
            <a:ext cx="589597" cy="290402"/>
          </a:xfrm>
          <a:custGeom>
            <a:avLst/>
            <a:gdLst/>
            <a:ahLst/>
            <a:cxnLst/>
            <a:rect l="0" t="0" r="0" b="0"/>
            <a:pathLst>
              <a:path w="589597" h="290402">
                <a:moveTo>
                  <a:pt x="0" y="277099"/>
                </a:moveTo>
                <a:lnTo>
                  <a:pt x="11179" y="288278"/>
                </a:lnTo>
                <a:lnTo>
                  <a:pt x="19151" y="290401"/>
                </a:lnTo>
                <a:lnTo>
                  <a:pt x="40487" y="289640"/>
                </a:lnTo>
                <a:lnTo>
                  <a:pt x="59328" y="282283"/>
                </a:lnTo>
                <a:lnTo>
                  <a:pt x="113401" y="252999"/>
                </a:lnTo>
                <a:lnTo>
                  <a:pt x="168139" y="231999"/>
                </a:lnTo>
                <a:lnTo>
                  <a:pt x="222534" y="201400"/>
                </a:lnTo>
                <a:lnTo>
                  <a:pt x="280169" y="176303"/>
                </a:lnTo>
                <a:lnTo>
                  <a:pt x="328288" y="148967"/>
                </a:lnTo>
                <a:lnTo>
                  <a:pt x="391361" y="108290"/>
                </a:lnTo>
                <a:lnTo>
                  <a:pt x="447710" y="74865"/>
                </a:lnTo>
                <a:lnTo>
                  <a:pt x="508221" y="31550"/>
                </a:lnTo>
                <a:lnTo>
                  <a:pt x="558386" y="1943"/>
                </a:lnTo>
                <a:lnTo>
                  <a:pt x="572995" y="0"/>
                </a:lnTo>
                <a:lnTo>
                  <a:pt x="589596" y="33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2705823" y="2507114"/>
            <a:ext cx="566055" cy="325052"/>
          </a:xfrm>
          <a:custGeom>
            <a:avLst/>
            <a:gdLst/>
            <a:ahLst/>
            <a:cxnLst/>
            <a:rect l="0" t="0" r="0" b="0"/>
            <a:pathLst>
              <a:path w="566055" h="325052">
                <a:moveTo>
                  <a:pt x="94757" y="282937"/>
                </a:moveTo>
                <a:lnTo>
                  <a:pt x="100346" y="266170"/>
                </a:lnTo>
                <a:lnTo>
                  <a:pt x="112449" y="251699"/>
                </a:lnTo>
                <a:lnTo>
                  <a:pt x="166991" y="206149"/>
                </a:lnTo>
                <a:lnTo>
                  <a:pt x="230048" y="170660"/>
                </a:lnTo>
                <a:lnTo>
                  <a:pt x="285908" y="134157"/>
                </a:lnTo>
                <a:lnTo>
                  <a:pt x="344807" y="106663"/>
                </a:lnTo>
                <a:lnTo>
                  <a:pt x="396183" y="86819"/>
                </a:lnTo>
                <a:lnTo>
                  <a:pt x="449876" y="69633"/>
                </a:lnTo>
                <a:lnTo>
                  <a:pt x="506582" y="33215"/>
                </a:lnTo>
                <a:lnTo>
                  <a:pt x="563056" y="666"/>
                </a:lnTo>
                <a:lnTo>
                  <a:pt x="566054" y="0"/>
                </a:lnTo>
                <a:lnTo>
                  <a:pt x="565712" y="3065"/>
                </a:lnTo>
                <a:lnTo>
                  <a:pt x="559094" y="14660"/>
                </a:lnTo>
                <a:lnTo>
                  <a:pt x="532662" y="41168"/>
                </a:lnTo>
                <a:lnTo>
                  <a:pt x="482576" y="74758"/>
                </a:lnTo>
                <a:lnTo>
                  <a:pt x="422530" y="96324"/>
                </a:lnTo>
                <a:lnTo>
                  <a:pt x="365562" y="128973"/>
                </a:lnTo>
                <a:lnTo>
                  <a:pt x="305157" y="169769"/>
                </a:lnTo>
                <a:lnTo>
                  <a:pt x="249340" y="205615"/>
                </a:lnTo>
                <a:lnTo>
                  <a:pt x="191268" y="237689"/>
                </a:lnTo>
                <a:lnTo>
                  <a:pt x="137102" y="265194"/>
                </a:lnTo>
                <a:lnTo>
                  <a:pt x="74890" y="298037"/>
                </a:lnTo>
                <a:lnTo>
                  <a:pt x="58241" y="311485"/>
                </a:lnTo>
                <a:lnTo>
                  <a:pt x="36804" y="319022"/>
                </a:lnTo>
                <a:lnTo>
                  <a:pt x="0" y="3250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3442818" y="2310203"/>
            <a:ext cx="290602" cy="458924"/>
          </a:xfrm>
          <a:custGeom>
            <a:avLst/>
            <a:gdLst/>
            <a:ahLst/>
            <a:cxnLst/>
            <a:rect l="0" t="0" r="0" b="0"/>
            <a:pathLst>
              <a:path w="290602" h="458924">
                <a:moveTo>
                  <a:pt x="0" y="6066"/>
                </a:moveTo>
                <a:lnTo>
                  <a:pt x="33622" y="0"/>
                </a:lnTo>
                <a:lnTo>
                  <a:pt x="93408" y="10625"/>
                </a:lnTo>
                <a:lnTo>
                  <a:pt x="154334" y="39790"/>
                </a:lnTo>
                <a:lnTo>
                  <a:pt x="174268" y="53810"/>
                </a:lnTo>
                <a:lnTo>
                  <a:pt x="206129" y="91406"/>
                </a:lnTo>
                <a:lnTo>
                  <a:pt x="209949" y="101564"/>
                </a:lnTo>
                <a:lnTo>
                  <a:pt x="211074" y="122209"/>
                </a:lnTo>
                <a:lnTo>
                  <a:pt x="201435" y="143083"/>
                </a:lnTo>
                <a:lnTo>
                  <a:pt x="162791" y="188363"/>
                </a:lnTo>
                <a:lnTo>
                  <a:pt x="117121" y="221580"/>
                </a:lnTo>
                <a:lnTo>
                  <a:pt x="73958" y="245688"/>
                </a:lnTo>
                <a:lnTo>
                  <a:pt x="72702" y="251212"/>
                </a:lnTo>
                <a:lnTo>
                  <a:pt x="77714" y="256064"/>
                </a:lnTo>
                <a:lnTo>
                  <a:pt x="86904" y="260469"/>
                </a:lnTo>
                <a:lnTo>
                  <a:pt x="149747" y="268708"/>
                </a:lnTo>
                <a:lnTo>
                  <a:pt x="209648" y="280388"/>
                </a:lnTo>
                <a:lnTo>
                  <a:pt x="235896" y="288254"/>
                </a:lnTo>
                <a:lnTo>
                  <a:pt x="255362" y="299549"/>
                </a:lnTo>
                <a:lnTo>
                  <a:pt x="279474" y="324651"/>
                </a:lnTo>
                <a:lnTo>
                  <a:pt x="287987" y="347311"/>
                </a:lnTo>
                <a:lnTo>
                  <a:pt x="290601" y="371810"/>
                </a:lnTo>
                <a:lnTo>
                  <a:pt x="287864" y="394397"/>
                </a:lnTo>
                <a:lnTo>
                  <a:pt x="276508" y="416134"/>
                </a:lnTo>
                <a:lnTo>
                  <a:pt x="250384" y="444982"/>
                </a:lnTo>
                <a:lnTo>
                  <a:pt x="240623" y="453095"/>
                </a:lnTo>
                <a:lnTo>
                  <a:pt x="230605" y="457333"/>
                </a:lnTo>
                <a:lnTo>
                  <a:pt x="210116" y="458923"/>
                </a:lnTo>
                <a:lnTo>
                  <a:pt x="204418" y="457710"/>
                </a:lnTo>
                <a:lnTo>
                  <a:pt x="201789" y="455731"/>
                </a:lnTo>
                <a:lnTo>
                  <a:pt x="200042" y="4482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1490324" y="3695502"/>
            <a:ext cx="306910" cy="387085"/>
            <a:chOff x="1490324" y="3695502"/>
            <a:chExt cx="306910" cy="387085"/>
          </a:xfrm>
        </p:grpSpPr>
        <p:sp>
          <p:nvSpPr>
            <p:cNvPr id="48" name="Freeform 47"/>
            <p:cNvSpPr/>
            <p:nvPr/>
          </p:nvSpPr>
          <p:spPr>
            <a:xfrm>
              <a:off x="1516103" y="3748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10860" y="3695502"/>
              <a:ext cx="147400" cy="23831"/>
            </a:xfrm>
            <a:custGeom>
              <a:avLst/>
              <a:gdLst/>
              <a:ahLst/>
              <a:cxnLst/>
              <a:rect l="0" t="0" r="0" b="0"/>
              <a:pathLst>
                <a:path w="147400" h="23831">
                  <a:moveTo>
                    <a:pt x="0" y="10529"/>
                  </a:moveTo>
                  <a:lnTo>
                    <a:pt x="11178" y="21707"/>
                  </a:lnTo>
                  <a:lnTo>
                    <a:pt x="17980" y="23830"/>
                  </a:lnTo>
                  <a:lnTo>
                    <a:pt x="69741" y="21654"/>
                  </a:lnTo>
                  <a:lnTo>
                    <a:pt x="119927" y="1277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90324" y="3748145"/>
              <a:ext cx="306910" cy="334442"/>
            </a:xfrm>
            <a:custGeom>
              <a:avLst/>
              <a:gdLst/>
              <a:ahLst/>
              <a:cxnLst/>
              <a:rect l="0" t="0" r="0" b="0"/>
              <a:pathLst>
                <a:path w="306910" h="334442">
                  <a:moveTo>
                    <a:pt x="25779" y="0"/>
                  </a:moveTo>
                  <a:lnTo>
                    <a:pt x="14601" y="16767"/>
                  </a:lnTo>
                  <a:lnTo>
                    <a:pt x="5504" y="68346"/>
                  </a:lnTo>
                  <a:lnTo>
                    <a:pt x="0" y="92377"/>
                  </a:lnTo>
                  <a:lnTo>
                    <a:pt x="1574" y="99019"/>
                  </a:lnTo>
                  <a:lnTo>
                    <a:pt x="6133" y="102278"/>
                  </a:lnTo>
                  <a:lnTo>
                    <a:pt x="20557" y="102778"/>
                  </a:lnTo>
                  <a:lnTo>
                    <a:pt x="74181" y="90455"/>
                  </a:lnTo>
                  <a:lnTo>
                    <a:pt x="130443" y="79392"/>
                  </a:lnTo>
                  <a:lnTo>
                    <a:pt x="184303" y="83445"/>
                  </a:lnTo>
                  <a:lnTo>
                    <a:pt x="229767" y="94394"/>
                  </a:lnTo>
                  <a:lnTo>
                    <a:pt x="264814" y="118825"/>
                  </a:lnTo>
                  <a:lnTo>
                    <a:pt x="289367" y="149461"/>
                  </a:lnTo>
                  <a:lnTo>
                    <a:pt x="303401" y="188824"/>
                  </a:lnTo>
                  <a:lnTo>
                    <a:pt x="306909" y="234672"/>
                  </a:lnTo>
                  <a:lnTo>
                    <a:pt x="299890" y="271523"/>
                  </a:lnTo>
                  <a:lnTo>
                    <a:pt x="289546" y="293812"/>
                  </a:lnTo>
                  <a:lnTo>
                    <a:pt x="270910" y="309177"/>
                  </a:lnTo>
                  <a:lnTo>
                    <a:pt x="226409" y="328574"/>
                  </a:lnTo>
                  <a:lnTo>
                    <a:pt x="188820" y="334441"/>
                  </a:lnTo>
                  <a:lnTo>
                    <a:pt x="164922" y="329575"/>
                  </a:lnTo>
                  <a:lnTo>
                    <a:pt x="102798" y="305606"/>
                  </a:lnTo>
                  <a:lnTo>
                    <a:pt x="7842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200870" y="2437975"/>
            <a:ext cx="1663504" cy="678461"/>
            <a:chOff x="4200870" y="2437975"/>
            <a:chExt cx="1663504" cy="678461"/>
          </a:xfrm>
        </p:grpSpPr>
        <p:sp>
          <p:nvSpPr>
            <p:cNvPr id="52" name="Freeform 51"/>
            <p:cNvSpPr/>
            <p:nvPr/>
          </p:nvSpPr>
          <p:spPr>
            <a:xfrm>
              <a:off x="4211399" y="2874279"/>
              <a:ext cx="294799" cy="30643"/>
            </a:xfrm>
            <a:custGeom>
              <a:avLst/>
              <a:gdLst/>
              <a:ahLst/>
              <a:cxnLst/>
              <a:rect l="0" t="0" r="0" b="0"/>
              <a:pathLst>
                <a:path w="294799" h="30643">
                  <a:moveTo>
                    <a:pt x="0" y="0"/>
                  </a:moveTo>
                  <a:lnTo>
                    <a:pt x="11178" y="16768"/>
                  </a:lnTo>
                  <a:lnTo>
                    <a:pt x="20320" y="20537"/>
                  </a:lnTo>
                  <a:lnTo>
                    <a:pt x="82282" y="26809"/>
                  </a:lnTo>
                  <a:lnTo>
                    <a:pt x="135533" y="30642"/>
                  </a:lnTo>
                  <a:lnTo>
                    <a:pt x="194924" y="28280"/>
                  </a:lnTo>
                  <a:lnTo>
                    <a:pt x="258076" y="20839"/>
                  </a:lnTo>
                  <a:lnTo>
                    <a:pt x="29479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00870" y="3074393"/>
              <a:ext cx="389556" cy="42043"/>
            </a:xfrm>
            <a:custGeom>
              <a:avLst/>
              <a:gdLst/>
              <a:ahLst/>
              <a:cxnLst/>
              <a:rect l="0" t="0" r="0" b="0"/>
              <a:pathLst>
                <a:path w="389556" h="42043">
                  <a:moveTo>
                    <a:pt x="0" y="42042"/>
                  </a:moveTo>
                  <a:lnTo>
                    <a:pt x="16768" y="25274"/>
                  </a:lnTo>
                  <a:lnTo>
                    <a:pt x="40598" y="17042"/>
                  </a:lnTo>
                  <a:lnTo>
                    <a:pt x="97967" y="6168"/>
                  </a:lnTo>
                  <a:lnTo>
                    <a:pt x="145881" y="1777"/>
                  </a:lnTo>
                  <a:lnTo>
                    <a:pt x="206067" y="293"/>
                  </a:lnTo>
                  <a:lnTo>
                    <a:pt x="263017" y="0"/>
                  </a:lnTo>
                  <a:lnTo>
                    <a:pt x="326141" y="7173"/>
                  </a:lnTo>
                  <a:lnTo>
                    <a:pt x="352402" y="8997"/>
                  </a:lnTo>
                  <a:lnTo>
                    <a:pt x="362447" y="12993"/>
                  </a:lnTo>
                  <a:lnTo>
                    <a:pt x="389555" y="42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58922" y="2437975"/>
              <a:ext cx="434105" cy="376549"/>
            </a:xfrm>
            <a:custGeom>
              <a:avLst/>
              <a:gdLst/>
              <a:ahLst/>
              <a:cxnLst/>
              <a:rect l="0" t="0" r="0" b="0"/>
              <a:pathLst>
                <a:path w="434105" h="376549">
                  <a:moveTo>
                    <a:pt x="273741" y="36222"/>
                  </a:moveTo>
                  <a:lnTo>
                    <a:pt x="284919" y="19454"/>
                  </a:lnTo>
                  <a:lnTo>
                    <a:pt x="292891" y="14515"/>
                  </a:lnTo>
                  <a:lnTo>
                    <a:pt x="346958" y="348"/>
                  </a:lnTo>
                  <a:lnTo>
                    <a:pt x="368283" y="0"/>
                  </a:lnTo>
                  <a:lnTo>
                    <a:pt x="410569" y="9310"/>
                  </a:lnTo>
                  <a:lnTo>
                    <a:pt x="418772" y="14771"/>
                  </a:lnTo>
                  <a:lnTo>
                    <a:pt x="431006" y="30197"/>
                  </a:lnTo>
                  <a:lnTo>
                    <a:pt x="434104" y="48752"/>
                  </a:lnTo>
                  <a:lnTo>
                    <a:pt x="433292" y="58613"/>
                  </a:lnTo>
                  <a:lnTo>
                    <a:pt x="428072" y="67527"/>
                  </a:lnTo>
                  <a:lnTo>
                    <a:pt x="409792" y="83670"/>
                  </a:lnTo>
                  <a:lnTo>
                    <a:pt x="347368" y="118255"/>
                  </a:lnTo>
                  <a:lnTo>
                    <a:pt x="299066" y="138387"/>
                  </a:lnTo>
                  <a:lnTo>
                    <a:pt x="244861" y="155405"/>
                  </a:lnTo>
                  <a:lnTo>
                    <a:pt x="243960" y="155451"/>
                  </a:lnTo>
                  <a:lnTo>
                    <a:pt x="246868" y="154313"/>
                  </a:lnTo>
                  <a:lnTo>
                    <a:pt x="286327" y="153655"/>
                  </a:lnTo>
                  <a:lnTo>
                    <a:pt x="329073" y="161744"/>
                  </a:lnTo>
                  <a:lnTo>
                    <a:pt x="349416" y="172338"/>
                  </a:lnTo>
                  <a:lnTo>
                    <a:pt x="354606" y="181948"/>
                  </a:lnTo>
                  <a:lnTo>
                    <a:pt x="357254" y="208223"/>
                  </a:lnTo>
                  <a:lnTo>
                    <a:pt x="348293" y="233160"/>
                  </a:lnTo>
                  <a:lnTo>
                    <a:pt x="319533" y="272175"/>
                  </a:lnTo>
                  <a:lnTo>
                    <a:pt x="259519" y="313120"/>
                  </a:lnTo>
                  <a:lnTo>
                    <a:pt x="204495" y="339610"/>
                  </a:lnTo>
                  <a:lnTo>
                    <a:pt x="153008" y="353972"/>
                  </a:lnTo>
                  <a:lnTo>
                    <a:pt x="98888" y="365636"/>
                  </a:lnTo>
                  <a:lnTo>
                    <a:pt x="38944" y="376548"/>
                  </a:lnTo>
                  <a:lnTo>
                    <a:pt x="0" y="362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90466" y="2895336"/>
              <a:ext cx="1073908" cy="157929"/>
            </a:xfrm>
            <a:custGeom>
              <a:avLst/>
              <a:gdLst/>
              <a:ahLst/>
              <a:cxnLst/>
              <a:rect l="0" t="0" r="0" b="0"/>
              <a:pathLst>
                <a:path w="1073908" h="157929">
                  <a:moveTo>
                    <a:pt x="0" y="157928"/>
                  </a:moveTo>
                  <a:lnTo>
                    <a:pt x="58617" y="134209"/>
                  </a:lnTo>
                  <a:lnTo>
                    <a:pt x="118857" y="118321"/>
                  </a:lnTo>
                  <a:lnTo>
                    <a:pt x="179455" y="93866"/>
                  </a:lnTo>
                  <a:lnTo>
                    <a:pt x="236056" y="79675"/>
                  </a:lnTo>
                  <a:lnTo>
                    <a:pt x="282462" y="69231"/>
                  </a:lnTo>
                  <a:lnTo>
                    <a:pt x="340064" y="50330"/>
                  </a:lnTo>
                  <a:lnTo>
                    <a:pt x="388019" y="38960"/>
                  </a:lnTo>
                  <a:lnTo>
                    <a:pt x="439272" y="28181"/>
                  </a:lnTo>
                  <a:lnTo>
                    <a:pt x="497092" y="23168"/>
                  </a:lnTo>
                  <a:lnTo>
                    <a:pt x="553089" y="16094"/>
                  </a:lnTo>
                  <a:lnTo>
                    <a:pt x="606725" y="12178"/>
                  </a:lnTo>
                  <a:lnTo>
                    <a:pt x="668845" y="3619"/>
                  </a:lnTo>
                  <a:lnTo>
                    <a:pt x="726176" y="715"/>
                  </a:lnTo>
                  <a:lnTo>
                    <a:pt x="788213" y="6160"/>
                  </a:lnTo>
                  <a:lnTo>
                    <a:pt x="847681" y="1043"/>
                  </a:lnTo>
                  <a:lnTo>
                    <a:pt x="902315" y="7442"/>
                  </a:lnTo>
                  <a:lnTo>
                    <a:pt x="958167" y="9919"/>
                  </a:lnTo>
                  <a:lnTo>
                    <a:pt x="1019888" y="4383"/>
                  </a:lnTo>
                  <a:lnTo>
                    <a:pt x="1050103" y="7018"/>
                  </a:lnTo>
                  <a:lnTo>
                    <a:pt x="10739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421121" y="4211399"/>
            <a:ext cx="558575" cy="506197"/>
            <a:chOff x="4421121" y="4211399"/>
            <a:chExt cx="558575" cy="506197"/>
          </a:xfrm>
        </p:grpSpPr>
        <p:sp>
          <p:nvSpPr>
            <p:cNvPr id="57" name="Freeform 56"/>
            <p:cNvSpPr/>
            <p:nvPr/>
          </p:nvSpPr>
          <p:spPr>
            <a:xfrm>
              <a:off x="4421121" y="4211399"/>
              <a:ext cx="180369" cy="129216"/>
            </a:xfrm>
            <a:custGeom>
              <a:avLst/>
              <a:gdLst/>
              <a:ahLst/>
              <a:cxnLst/>
              <a:rect l="0" t="0" r="0" b="0"/>
              <a:pathLst>
                <a:path w="180369" h="129216">
                  <a:moveTo>
                    <a:pt x="95604" y="0"/>
                  </a:moveTo>
                  <a:lnTo>
                    <a:pt x="73247" y="0"/>
                  </a:lnTo>
                  <a:lnTo>
                    <a:pt x="52912" y="9358"/>
                  </a:lnTo>
                  <a:lnTo>
                    <a:pt x="24853" y="34358"/>
                  </a:lnTo>
                  <a:lnTo>
                    <a:pt x="4841" y="63992"/>
                  </a:lnTo>
                  <a:lnTo>
                    <a:pt x="0" y="74247"/>
                  </a:lnTo>
                  <a:lnTo>
                    <a:pt x="861" y="98119"/>
                  </a:lnTo>
                  <a:lnTo>
                    <a:pt x="4366" y="111036"/>
                  </a:lnTo>
                  <a:lnTo>
                    <a:pt x="12552" y="119647"/>
                  </a:lnTo>
                  <a:lnTo>
                    <a:pt x="37245" y="129215"/>
                  </a:lnTo>
                  <a:lnTo>
                    <a:pt x="84032" y="129013"/>
                  </a:lnTo>
                  <a:lnTo>
                    <a:pt x="135432" y="117294"/>
                  </a:lnTo>
                  <a:lnTo>
                    <a:pt x="157759" y="106333"/>
                  </a:lnTo>
                  <a:lnTo>
                    <a:pt x="173141" y="87423"/>
                  </a:lnTo>
                  <a:lnTo>
                    <a:pt x="178881" y="75830"/>
                  </a:lnTo>
                  <a:lnTo>
                    <a:pt x="180368" y="65761"/>
                  </a:lnTo>
                  <a:lnTo>
                    <a:pt x="175781" y="48334"/>
                  </a:lnTo>
                  <a:lnTo>
                    <a:pt x="162824" y="35909"/>
                  </a:lnTo>
                  <a:lnTo>
                    <a:pt x="144197" y="27658"/>
                  </a:lnTo>
                  <a:lnTo>
                    <a:pt x="86160" y="16337"/>
                  </a:lnTo>
                  <a:lnTo>
                    <a:pt x="5349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74611" y="4221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35426" y="4258004"/>
              <a:ext cx="144270" cy="103754"/>
            </a:xfrm>
            <a:custGeom>
              <a:avLst/>
              <a:gdLst/>
              <a:ahLst/>
              <a:cxnLst/>
              <a:rect l="0" t="0" r="0" b="0"/>
              <a:pathLst>
                <a:path w="144270" h="103754">
                  <a:moveTo>
                    <a:pt x="91910" y="27094"/>
                  </a:moveTo>
                  <a:lnTo>
                    <a:pt x="91910" y="4737"/>
                  </a:lnTo>
                  <a:lnTo>
                    <a:pt x="89571" y="491"/>
                  </a:lnTo>
                  <a:lnTo>
                    <a:pt x="85671" y="0"/>
                  </a:lnTo>
                  <a:lnTo>
                    <a:pt x="41523" y="15987"/>
                  </a:lnTo>
                  <a:lnTo>
                    <a:pt x="8821" y="50117"/>
                  </a:lnTo>
                  <a:lnTo>
                    <a:pt x="1423" y="59990"/>
                  </a:lnTo>
                  <a:lnTo>
                    <a:pt x="0" y="68912"/>
                  </a:lnTo>
                  <a:lnTo>
                    <a:pt x="2561" y="77199"/>
                  </a:lnTo>
                  <a:lnTo>
                    <a:pt x="7777" y="85064"/>
                  </a:lnTo>
                  <a:lnTo>
                    <a:pt x="26052" y="96922"/>
                  </a:lnTo>
                  <a:lnTo>
                    <a:pt x="48602" y="103753"/>
                  </a:lnTo>
                  <a:lnTo>
                    <a:pt x="70323" y="102889"/>
                  </a:lnTo>
                  <a:lnTo>
                    <a:pt x="107871" y="84647"/>
                  </a:lnTo>
                  <a:lnTo>
                    <a:pt x="137454" y="62604"/>
                  </a:lnTo>
                  <a:lnTo>
                    <a:pt x="142160" y="53107"/>
                  </a:lnTo>
                  <a:lnTo>
                    <a:pt x="144269" y="30077"/>
                  </a:lnTo>
                  <a:lnTo>
                    <a:pt x="139684" y="23233"/>
                  </a:lnTo>
                  <a:lnTo>
                    <a:pt x="131949" y="19841"/>
                  </a:lnTo>
                  <a:lnTo>
                    <a:pt x="122112" y="18749"/>
                  </a:lnTo>
                  <a:lnTo>
                    <a:pt x="101824" y="23775"/>
                  </a:lnTo>
                  <a:lnTo>
                    <a:pt x="70853" y="37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48311" y="447461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86007" y="4537782"/>
              <a:ext cx="284916" cy="179814"/>
            </a:xfrm>
            <a:custGeom>
              <a:avLst/>
              <a:gdLst/>
              <a:ahLst/>
              <a:cxnLst/>
              <a:rect l="0" t="0" r="0" b="0"/>
              <a:pathLst>
                <a:path w="284916" h="179814">
                  <a:moveTo>
                    <a:pt x="20190" y="0"/>
                  </a:moveTo>
                  <a:lnTo>
                    <a:pt x="9011" y="16768"/>
                  </a:lnTo>
                  <a:lnTo>
                    <a:pt x="2060" y="49552"/>
                  </a:lnTo>
                  <a:lnTo>
                    <a:pt x="0" y="88902"/>
                  </a:lnTo>
                  <a:lnTo>
                    <a:pt x="5757" y="113212"/>
                  </a:lnTo>
                  <a:lnTo>
                    <a:pt x="10568" y="124607"/>
                  </a:lnTo>
                  <a:lnTo>
                    <a:pt x="28391" y="143509"/>
                  </a:lnTo>
                  <a:lnTo>
                    <a:pt x="77962" y="174707"/>
                  </a:lnTo>
                  <a:lnTo>
                    <a:pt x="102018" y="179813"/>
                  </a:lnTo>
                  <a:lnTo>
                    <a:pt x="151647" y="179148"/>
                  </a:lnTo>
                  <a:lnTo>
                    <a:pt x="212576" y="169442"/>
                  </a:lnTo>
                  <a:lnTo>
                    <a:pt x="248379" y="152630"/>
                  </a:lnTo>
                  <a:lnTo>
                    <a:pt x="266276" y="139585"/>
                  </a:lnTo>
                  <a:lnTo>
                    <a:pt x="278910" y="119750"/>
                  </a:lnTo>
                  <a:lnTo>
                    <a:pt x="283917" y="107909"/>
                  </a:lnTo>
                  <a:lnTo>
                    <a:pt x="284915" y="97676"/>
                  </a:lnTo>
                  <a:lnTo>
                    <a:pt x="272873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053679" y="3179606"/>
            <a:ext cx="852442" cy="649787"/>
            <a:chOff x="5053679" y="3179606"/>
            <a:chExt cx="852442" cy="649787"/>
          </a:xfrm>
        </p:grpSpPr>
        <p:sp>
          <p:nvSpPr>
            <p:cNvPr id="63" name="Freeform 62"/>
            <p:cNvSpPr/>
            <p:nvPr/>
          </p:nvSpPr>
          <p:spPr>
            <a:xfrm>
              <a:off x="5053679" y="3221720"/>
              <a:ext cx="94757" cy="589597"/>
            </a:xfrm>
            <a:custGeom>
              <a:avLst/>
              <a:gdLst/>
              <a:ahLst/>
              <a:cxnLst/>
              <a:rect l="0" t="0" r="0" b="0"/>
              <a:pathLst>
                <a:path w="94757" h="589597">
                  <a:moveTo>
                    <a:pt x="0" y="0"/>
                  </a:moveTo>
                  <a:lnTo>
                    <a:pt x="5589" y="62092"/>
                  </a:lnTo>
                  <a:lnTo>
                    <a:pt x="17958" y="115817"/>
                  </a:lnTo>
                  <a:lnTo>
                    <a:pt x="27027" y="169237"/>
                  </a:lnTo>
                  <a:lnTo>
                    <a:pt x="36924" y="230395"/>
                  </a:lnTo>
                  <a:lnTo>
                    <a:pt x="47985" y="276495"/>
                  </a:lnTo>
                  <a:lnTo>
                    <a:pt x="57311" y="333296"/>
                  </a:lnTo>
                  <a:lnTo>
                    <a:pt x="69248" y="395122"/>
                  </a:lnTo>
                  <a:lnTo>
                    <a:pt x="72380" y="445146"/>
                  </a:lnTo>
                  <a:lnTo>
                    <a:pt x="76558" y="504564"/>
                  </a:lnTo>
                  <a:lnTo>
                    <a:pt x="90453" y="564707"/>
                  </a:lnTo>
                  <a:lnTo>
                    <a:pt x="94756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81317" y="3179606"/>
              <a:ext cx="524804" cy="649787"/>
            </a:xfrm>
            <a:custGeom>
              <a:avLst/>
              <a:gdLst/>
              <a:ahLst/>
              <a:cxnLst/>
              <a:rect l="0" t="0" r="0" b="0"/>
              <a:pathLst>
                <a:path w="524804" h="649787">
                  <a:moveTo>
                    <a:pt x="146144" y="0"/>
                  </a:moveTo>
                  <a:lnTo>
                    <a:pt x="89748" y="57565"/>
                  </a:lnTo>
                  <a:lnTo>
                    <a:pt x="49276" y="117112"/>
                  </a:lnTo>
                  <a:lnTo>
                    <a:pt x="18432" y="173868"/>
                  </a:lnTo>
                  <a:lnTo>
                    <a:pt x="5098" y="210224"/>
                  </a:lnTo>
                  <a:lnTo>
                    <a:pt x="0" y="263837"/>
                  </a:lnTo>
                  <a:lnTo>
                    <a:pt x="1642" y="291566"/>
                  </a:lnTo>
                  <a:lnTo>
                    <a:pt x="18641" y="347495"/>
                  </a:lnTo>
                  <a:lnTo>
                    <a:pt x="39537" y="410402"/>
                  </a:lnTo>
                  <a:lnTo>
                    <a:pt x="74263" y="463906"/>
                  </a:lnTo>
                  <a:lnTo>
                    <a:pt x="114918" y="519534"/>
                  </a:lnTo>
                  <a:lnTo>
                    <a:pt x="172462" y="575040"/>
                  </a:lnTo>
                  <a:lnTo>
                    <a:pt x="203465" y="598931"/>
                  </a:lnTo>
                  <a:lnTo>
                    <a:pt x="261452" y="627965"/>
                  </a:lnTo>
                  <a:lnTo>
                    <a:pt x="321996" y="646654"/>
                  </a:lnTo>
                  <a:lnTo>
                    <a:pt x="371903" y="649786"/>
                  </a:lnTo>
                  <a:lnTo>
                    <a:pt x="434931" y="640956"/>
                  </a:lnTo>
                  <a:lnTo>
                    <a:pt x="458157" y="633479"/>
                  </a:lnTo>
                  <a:lnTo>
                    <a:pt x="476279" y="622358"/>
                  </a:lnTo>
                  <a:lnTo>
                    <a:pt x="499635" y="591764"/>
                  </a:lnTo>
                  <a:lnTo>
                    <a:pt x="515784" y="558653"/>
                  </a:lnTo>
                  <a:lnTo>
                    <a:pt x="523316" y="507618"/>
                  </a:lnTo>
                  <a:lnTo>
                    <a:pt x="524803" y="452476"/>
                  </a:lnTo>
                  <a:lnTo>
                    <a:pt x="519508" y="396524"/>
                  </a:lnTo>
                  <a:lnTo>
                    <a:pt x="507197" y="333176"/>
                  </a:lnTo>
                  <a:lnTo>
                    <a:pt x="490381" y="274389"/>
                  </a:lnTo>
                  <a:lnTo>
                    <a:pt x="468459" y="234939"/>
                  </a:lnTo>
                  <a:lnTo>
                    <a:pt x="412118" y="171866"/>
                  </a:lnTo>
                  <a:lnTo>
                    <a:pt x="352912" y="118308"/>
                  </a:lnTo>
                  <a:lnTo>
                    <a:pt x="294429" y="81047"/>
                  </a:lnTo>
                  <a:lnTo>
                    <a:pt x="241017" y="45667"/>
                  </a:lnTo>
                  <a:lnTo>
                    <a:pt x="219896" y="40963"/>
                  </a:lnTo>
                  <a:lnTo>
                    <a:pt x="188273" y="38653"/>
                  </a:lnTo>
                  <a:lnTo>
                    <a:pt x="177740" y="36297"/>
                  </a:lnTo>
                  <a:lnTo>
                    <a:pt x="168377" y="37066"/>
                  </a:lnTo>
                  <a:lnTo>
                    <a:pt x="125087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2013-12-13T15:04:03Z</dcterms:created>
  <dcterms:modified xsi:type="dcterms:W3CDTF">2013-12-13T15:04:17Z</dcterms:modified>
</cp:coreProperties>
</file>